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4" autoAdjust="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1E6D563E-AA9F-4334-AA9A-5A2F596E1656}" type="datetimeFigureOut">
              <a:rPr lang="ru-RU" smtClean="0"/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6AC0AE2E-98F9-472F-861B-8B672272A3C7}" type="slidenum">
              <a:rPr lang="ru-RU" smtClean="0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563E-AA9F-4334-AA9A-5A2F596E165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AE2E-98F9-472F-861B-8B672272A3C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E6D563E-AA9F-4334-AA9A-5A2F596E165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C0AE2E-98F9-472F-861B-8B672272A3C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563E-AA9F-4334-AA9A-5A2F596E165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AE2E-98F9-472F-861B-8B672272A3C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6D563E-AA9F-4334-AA9A-5A2F596E165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6AC0AE2E-98F9-472F-861B-8B672272A3C7}" type="slidenum">
              <a:rPr lang="ru-RU" smtClean="0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563E-AA9F-4334-AA9A-5A2F596E165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AE2E-98F9-472F-861B-8B672272A3C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563E-AA9F-4334-AA9A-5A2F596E1656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AE2E-98F9-472F-861B-8B672272A3C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563E-AA9F-4334-AA9A-5A2F596E1656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AE2E-98F9-472F-861B-8B672272A3C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6D563E-AA9F-4334-AA9A-5A2F596E1656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AE2E-98F9-472F-861B-8B672272A3C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563E-AA9F-4334-AA9A-5A2F596E165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AE2E-98F9-472F-861B-8B672272A3C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defRPr/>
            </a:pPr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563E-AA9F-4334-AA9A-5A2F596E165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AE2E-98F9-472F-861B-8B672272A3C7}" type="slidenum">
              <a:rPr lang="ru-RU" smtClean="0"/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1E6D563E-AA9F-4334-AA9A-5A2F596E1656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6AC0AE2E-98F9-472F-861B-8B672272A3C7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335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825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 panose="05000000000000000000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 panose="05000000000000000000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1930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225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215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anose="05000000000000000000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/>
              <a:t>Клепка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4929198"/>
            <a:ext cx="5114778" cy="1101248"/>
          </a:xfrm>
        </p:spPr>
        <p:txBody>
          <a:bodyPr/>
          <a:lstStyle/>
          <a:p>
            <a:r>
              <a:rPr lang="ru-RU" dirty="0" smtClean="0"/>
              <a:t>Мастер п-о: А.В.Кльонов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239000" cy="8229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ru-RU" dirty="0" smtClean="0"/>
              <a:t>Подготовка детали к клепке</a:t>
            </a:r>
            <a:br>
              <a:rPr lang="ru-RU" dirty="0" smtClean="0"/>
            </a:br>
            <a:r>
              <a:rPr lang="ru-RU" sz="2000" dirty="0" smtClean="0"/>
              <a:t>(продолжение)</a:t>
            </a:r>
            <a:endParaRPr lang="ru-RU" sz="2000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7472386" cy="56941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43098"/>
                <a:gridCol w="2214578"/>
                <a:gridCol w="3214710"/>
              </a:tblGrid>
              <a:tr h="1063970">
                <a:tc>
                  <a:txBody>
                    <a:bodyPr/>
                    <a:lstStyle/>
                    <a:p>
                      <a:r>
                        <a:rPr lang="ru-RU" dirty="0" smtClean="0"/>
                        <a:t>Пошаговое действие решения</a:t>
                      </a:r>
                      <a:r>
                        <a:rPr lang="ru-RU" baseline="0" dirty="0" smtClean="0"/>
                        <a:t>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 выполнения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Обеспечение для выполнения</a:t>
                      </a:r>
                      <a:endParaRPr lang="ru-RU" dirty="0"/>
                    </a:p>
                  </a:txBody>
                  <a:tcPr/>
                </a:tc>
              </a:tr>
              <a:tr h="1063970">
                <a:tc>
                  <a:txBody>
                    <a:bodyPr/>
                    <a:lstStyle/>
                    <a:p>
                      <a:r>
                        <a:rPr lang="ru-RU" dirty="0" smtClean="0"/>
                        <a:t>5. Выбрать заклепку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Заклепка, соответствующего диаметра и длины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Скрепленные между собой детали. Штангенциркуль, Заклепки</a:t>
                      </a:r>
                      <a:endParaRPr lang="ru-RU" dirty="0"/>
                    </a:p>
                  </a:txBody>
                  <a:tcPr/>
                </a:tc>
              </a:tr>
              <a:tr h="744779">
                <a:tc>
                  <a:txBody>
                    <a:bodyPr/>
                    <a:lstStyle/>
                    <a:p>
                      <a:r>
                        <a:rPr lang="ru-RU" dirty="0" smtClean="0"/>
                        <a:t>6.Выбрать</a:t>
                      </a:r>
                      <a:r>
                        <a:rPr lang="ru-RU" baseline="0" dirty="0" smtClean="0"/>
                        <a:t> сверло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Сверло, соответствующего диаметра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Сверла, заклепка, соответствующего диаметра</a:t>
                      </a:r>
                      <a:endParaRPr lang="ru-RU" dirty="0"/>
                    </a:p>
                  </a:txBody>
                  <a:tcPr/>
                </a:tc>
              </a:tr>
              <a:tr h="1383162">
                <a:tc>
                  <a:txBody>
                    <a:bodyPr/>
                    <a:lstStyle/>
                    <a:p>
                      <a:r>
                        <a:rPr lang="ru-RU" dirty="0" smtClean="0"/>
                        <a:t>7. Просверлить отверстие под заклепку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Сквозное отверстие в деталях под заклепку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Скрепленные между собой детали. Сверло, соответствующего диаметра. Сверлильное оборудование</a:t>
                      </a:r>
                      <a:endParaRPr lang="ru-RU" dirty="0"/>
                    </a:p>
                  </a:txBody>
                  <a:tcPr/>
                </a:tc>
              </a:tr>
              <a:tr h="744779">
                <a:tc>
                  <a:txBody>
                    <a:bodyPr/>
                    <a:lstStyle/>
                    <a:p>
                      <a:r>
                        <a:rPr lang="ru-RU" dirty="0" smtClean="0"/>
                        <a:t>8. Зенковать место под головку заклепки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Подготовленное для клепки отверстие в деталях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Сквозное отверстие в деталях под заклепку. Зенковка. Сверлильное оборудование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500990" cy="6429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Основные дефекты при клепке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909320"/>
          <a:ext cx="7667628" cy="5674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7388"/>
                <a:gridCol w="2425385"/>
                <a:gridCol w="338485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Дефекты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Причины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Способы предупреждения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Перекос заклепки при расклепывании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Диаметр отверстия больше требуемого. Наносятся</a:t>
                      </a:r>
                      <a:r>
                        <a:rPr lang="ru-RU" baseline="0" dirty="0" smtClean="0"/>
                        <a:t> косые удары по стержню заклепки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Выбирать заклепку по диаметру отверстия. Соблюдать правила заклепки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Прогиб листовой</a:t>
                      </a:r>
                      <a:r>
                        <a:rPr lang="ru-RU" baseline="0" dirty="0" smtClean="0"/>
                        <a:t> заготовки при постановке заклепок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Диаметр стержня</a:t>
                      </a:r>
                      <a:r>
                        <a:rPr lang="ru-RU" baseline="0" dirty="0" smtClean="0"/>
                        <a:t> заклепки больше диаметра отверстия – заклепку в отверстие забивали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Заклепку из отверстия</a:t>
                      </a:r>
                      <a:r>
                        <a:rPr lang="ru-RU" baseline="0" dirty="0" smtClean="0"/>
                        <a:t> выбить, осадить прогнутое место, при необходимости исправить отверстие, просверлив его заново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Стержень заклепки при расклеивании изгибается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Слишком большой вылет стержня</a:t>
                      </a:r>
                      <a:r>
                        <a:rPr lang="ru-RU" baseline="0" dirty="0" smtClean="0"/>
                        <a:t> заклепки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Выбить заклепку из отверстия и заменить ее. 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При возможности замены – укоротить стержень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Замыкающая головка неполная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Длина стержня заклепки меньше расчетной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Выбить заклепку из отверстия и заменить ее. Отсортировать заклепки по длине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Знать: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Свойства материалов, назначение и характеристики заклепок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Уметь: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Размечать заготовку, пользоваться сверлильным, слесарным технологическим оборудованием, контрольно-измерительным инструментом</a:t>
            </a:r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42048" cy="6429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mtClean="0"/>
              <a:t>Сегодня на уроке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42048" cy="6429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Виды заклепок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0FF"/>
              </a:clrFrom>
              <a:clrTo>
                <a:srgbClr val="FFF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571612"/>
            <a:ext cx="8143900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42048" cy="6429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Технический процесс клепки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0E0"/>
              </a:clrFrom>
              <a:clrTo>
                <a:srgbClr val="FFF0E0">
                  <a:alpha val="0"/>
                </a:srgbClr>
              </a:clrTo>
            </a:clrChange>
          </a:blip>
          <a:srcRect b="25116"/>
          <a:stretch>
            <a:fillRect/>
          </a:stretch>
        </p:blipFill>
        <p:spPr bwMode="auto">
          <a:xfrm>
            <a:off x="142844" y="1285860"/>
            <a:ext cx="792961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00034" y="5857892"/>
            <a:ext cx="342902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Осаживание стержня заклепки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143372" y="5857892"/>
            <a:ext cx="385765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Придание формы замыкающей головке при помощи молотка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42048" cy="5715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Виды заклепочных швов</a:t>
            </a:r>
            <a:endParaRPr lang="ru-R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/>
          <a:srcRect t="11095" b="22630"/>
          <a:stretch>
            <a:fillRect/>
          </a:stretch>
        </p:blipFill>
        <p:spPr bwMode="auto">
          <a:xfrm>
            <a:off x="428596" y="1928802"/>
            <a:ext cx="7486971" cy="28474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357158" y="1214422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Однорядные внахлестку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143372" y="1142984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Однорядные  в стыковом соединении с двумя накладками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4929198"/>
            <a:ext cx="7715304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Длина части стержня заклепки для образования замыкающей головки, определяется по формуле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J= S + (0,8…1,2)d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J</a:t>
            </a:r>
            <a:r>
              <a:rPr lang="ru-RU" dirty="0" smtClean="0"/>
              <a:t> – длина стержня заклепки в мм;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ru-RU" dirty="0" smtClean="0"/>
              <a:t> – толщина склепываемых листов в мм;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ru-RU" dirty="0" smtClean="0"/>
              <a:t> – диаметр заклепки;</a:t>
            </a:r>
            <a:endParaRPr lang="ru-RU" dirty="0" smtClean="0"/>
          </a:p>
          <a:p>
            <a:r>
              <a:rPr lang="ru-RU" dirty="0" smtClean="0"/>
              <a:t>Для образования замыкающей, полукруглой головки </a:t>
            </a:r>
            <a:r>
              <a:rPr lang="en-US" dirty="0" smtClean="0">
                <a:solidFill>
                  <a:srgbClr val="FF0000"/>
                </a:solidFill>
              </a:rPr>
              <a:t>J= S + (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…1,</a:t>
            </a:r>
            <a:r>
              <a:rPr lang="ru-RU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)d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"/>
          <a:srcRect t="16086"/>
          <a:stretch>
            <a:fillRect/>
          </a:stretch>
        </p:blipFill>
        <p:spPr bwMode="auto">
          <a:xfrm>
            <a:off x="0" y="1428736"/>
            <a:ext cx="8143900" cy="408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42048" cy="6429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Виды заклепочных швов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5429264"/>
            <a:ext cx="250033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Однорядные в стыковом соединении с одной накладкой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000496" y="5429264"/>
            <a:ext cx="385765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Двурядные с шахматным расположением заклепок в стыковом соединении с одной накладкой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42048" cy="6086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Приспособления для клёпки</a:t>
            </a: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714480" y="2283562"/>
            <a:ext cx="6429420" cy="456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14282" y="1142984"/>
            <a:ext cx="7500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 расклёпывании металл упрочняется, поэтому стремятся к возможно меньшему числу ударов, Сначала несколькими ударами молотка осаживают стержень, затем боковыми ударами молотка придают полученной головке необходимую форму, после чего обжимкой окончательно оформляют замыкающую головку. </a:t>
            </a:r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214282" y="2786058"/>
            <a:ext cx="3000396" cy="1143008"/>
          </a:xfrm>
          <a:prstGeom prst="wedgeRoundRectCallout">
            <a:avLst>
              <a:gd name="adj1" fmla="val 93304"/>
              <a:gd name="adj2" fmla="val 9611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Окончательное оформление замыкающей головки с помощью обжимки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71604" y="6072206"/>
            <a:ext cx="228601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Обжимка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 Поддержка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"/>
          <a:srcRect l="54842"/>
          <a:stretch>
            <a:fillRect/>
          </a:stretch>
        </p:blipFill>
        <p:spPr bwMode="auto">
          <a:xfrm>
            <a:off x="4071934" y="1285860"/>
            <a:ext cx="4083633" cy="526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42048" cy="6086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Приспособления для клёпки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2357430"/>
            <a:ext cx="33575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 закладную головку ставят массивную поддержку. Склёпываемые листы осаживают (уплотняют) с помощью натяжки, которую устанавливают так, чтобы выступающий конец стержня вошёл в её отверстие. Ударом молотка по вершине натяжки осаживают листы, устраняя зазор между ними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285984" y="5929330"/>
            <a:ext cx="178595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Натяжка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 поддержка</a:t>
            </a:r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85720" y="1285860"/>
            <a:ext cx="3500462" cy="785818"/>
          </a:xfrm>
          <a:prstGeom prst="wedgeRoundRectCallout">
            <a:avLst>
              <a:gd name="adj1" fmla="val 73105"/>
              <a:gd name="adj2" fmla="val 6250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Осаживание заклёпываемых листов с помощью натяжки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6429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Подготовка детали к клепке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59"/>
          <a:ext cx="7239000" cy="50006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13000"/>
                <a:gridCol w="2413000"/>
                <a:gridCol w="2413000"/>
              </a:tblGrid>
              <a:tr h="1063970">
                <a:tc>
                  <a:txBody>
                    <a:bodyPr/>
                    <a:lstStyle/>
                    <a:p>
                      <a:r>
                        <a:rPr lang="ru-RU" dirty="0" smtClean="0"/>
                        <a:t>Пошаговое действие решения</a:t>
                      </a:r>
                      <a:r>
                        <a:rPr lang="ru-RU" baseline="0" dirty="0" smtClean="0"/>
                        <a:t>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 выполнения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Обеспечение для выполнения</a:t>
                      </a:r>
                      <a:endParaRPr lang="ru-RU" dirty="0"/>
                    </a:p>
                  </a:txBody>
                  <a:tcPr/>
                </a:tc>
              </a:tr>
              <a:tr h="1063970">
                <a:tc>
                  <a:txBody>
                    <a:bodyPr/>
                    <a:lstStyle/>
                    <a:p>
                      <a:r>
                        <a:rPr lang="ru-RU" dirty="0" smtClean="0"/>
                        <a:t>1.Отметить на размеченной детали место склепывания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Отмеченное место склепывания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Готовая неразмеченная деталь</a:t>
                      </a:r>
                      <a:endParaRPr lang="ru-RU" dirty="0"/>
                    </a:p>
                  </a:txBody>
                  <a:tcPr/>
                </a:tc>
              </a:tr>
              <a:tr h="744779">
                <a:tc>
                  <a:txBody>
                    <a:bodyPr/>
                    <a:lstStyle/>
                    <a:p>
                      <a:r>
                        <a:rPr lang="ru-RU" dirty="0" smtClean="0"/>
                        <a:t>2.Взять левой рукой размеченную деталь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Размеченная деталь в руке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Размеченная деталь </a:t>
                      </a:r>
                      <a:endParaRPr lang="ru-RU" dirty="0"/>
                    </a:p>
                  </a:txBody>
                  <a:tcPr/>
                </a:tc>
              </a:tr>
              <a:tr h="1383162">
                <a:tc>
                  <a:txBody>
                    <a:bodyPr/>
                    <a:lstStyle/>
                    <a:p>
                      <a:r>
                        <a:rPr lang="ru-RU" dirty="0" smtClean="0"/>
                        <a:t>3.Наложить ее на место склепывания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Совмещенные детали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Размеченная и неразмеченная детали</a:t>
                      </a:r>
                      <a:r>
                        <a:rPr lang="ru-RU" baseline="0" dirty="0" smtClean="0"/>
                        <a:t> для склепывания</a:t>
                      </a:r>
                      <a:endParaRPr lang="ru-RU" dirty="0"/>
                    </a:p>
                  </a:txBody>
                  <a:tcPr/>
                </a:tc>
              </a:tr>
              <a:tr h="744779">
                <a:tc>
                  <a:txBody>
                    <a:bodyPr/>
                    <a:lstStyle/>
                    <a:p>
                      <a:r>
                        <a:rPr lang="ru-RU" dirty="0" smtClean="0"/>
                        <a:t>4.Сжать детали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Склепанные между собой детали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Струбцины. Ручные тиски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3537</Words>
  <Application>WPS Presentation</Application>
  <PresentationFormat>Экран (4:3)</PresentationFormat>
  <Paragraphs>153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Arial</vt:lpstr>
      <vt:lpstr>SimSun</vt:lpstr>
      <vt:lpstr>Wingdings</vt:lpstr>
      <vt:lpstr>Wingdings 2</vt:lpstr>
      <vt:lpstr>Wingdings</vt:lpstr>
      <vt:lpstr>Trebuchet MS</vt:lpstr>
      <vt:lpstr>Microsoft YaHei</vt:lpstr>
      <vt:lpstr/>
      <vt:lpstr>Arial Unicode MS</vt:lpstr>
      <vt:lpstr>Calibri</vt:lpstr>
      <vt:lpstr>Wingdings</vt:lpstr>
      <vt:lpstr>Изящная</vt:lpstr>
      <vt:lpstr>Клепка</vt:lpstr>
      <vt:lpstr>Сегодня на уроке</vt:lpstr>
      <vt:lpstr>Виды заклепок</vt:lpstr>
      <vt:lpstr>Технический процесс клепки</vt:lpstr>
      <vt:lpstr>Виды заклепочных швов</vt:lpstr>
      <vt:lpstr>Виды заклепочных швов</vt:lpstr>
      <vt:lpstr>Приспособления для клёпки</vt:lpstr>
      <vt:lpstr>Приспособления для клёпки</vt:lpstr>
      <vt:lpstr>Подготовка детали к клепке</vt:lpstr>
      <vt:lpstr>Подготовка детали к клепке (продолжение)</vt:lpstr>
      <vt:lpstr>Основные дефекты при клепке</vt:lpstr>
    </vt:vector>
  </TitlesOfParts>
  <Company>LUKOIL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автослесарь</dc:creator>
  <cp:lastModifiedBy>ХПЛЗТ</cp:lastModifiedBy>
  <cp:revision>23</cp:revision>
  <dcterms:created xsi:type="dcterms:W3CDTF">2009-03-23T04:31:00Z</dcterms:created>
  <dcterms:modified xsi:type="dcterms:W3CDTF">2019-01-30T12:35:03Z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1049-10.2.0.7587</vt:lpwstr>
  </property>
</Properties>
</file>