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colors9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data8.xml" ContentType="application/vnd.openxmlformats-officedocument.drawingml.diagramData+xml"/>
  <Override PartName="/ppt/diagrams/data9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drawing8.xml" ContentType="application/vnd.ms-office.drawingml.diagramDrawing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ppt/diagrams/layout8.xml" ContentType="application/vnd.openxmlformats-officedocument.drawingml.diagramLayout+xml"/>
  <Override PartName="/ppt/diagrams/layout9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quickStyle4.xml" ContentType="application/vnd.openxmlformats-officedocument.drawingml.diagramStyle+xml"/>
  <Override PartName="/ppt/diagrams/quickStyle5.xml" ContentType="application/vnd.openxmlformats-officedocument.drawingml.diagramStyle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52886D-5A84-4569-81D3-30CB3597E637}" type="doc">
      <dgm:prSet loTypeId="urn:microsoft.com/office/officeart/2005/8/layout/orgChart1" loCatId="hierarchy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8A6EC8-899B-4D84-8E2F-82AFFF163052}">
      <dgm:prSet/>
      <dgm:spPr/>
      <dgm:t>
        <a:bodyPr/>
        <a:lstStyle/>
        <a:p>
          <a:pPr rtl="0"/>
          <a:r>
            <a:rPr lang="ru-RU" dirty="0" smtClean="0"/>
            <a:t>Сущность шабрения</a:t>
          </a:r>
          <a:endParaRPr lang="ru-RU" dirty="0"/>
        </a:p>
      </dgm:t>
    </dgm:pt>
    <dgm:pt modelId="{3A2931B0-8556-4919-8CDE-C8AC58B9FE26}" cxnId="{58C726FB-4D09-427D-BB34-DFDAB3BF73E6}" type="parTrans">
      <dgm:prSet/>
      <dgm:spPr/>
      <dgm:t>
        <a:bodyPr/>
        <a:lstStyle/>
        <a:p>
          <a:endParaRPr lang="ru-RU"/>
        </a:p>
      </dgm:t>
    </dgm:pt>
    <dgm:pt modelId="{04D6108E-535A-4F34-BFDE-BD5EC4A746ED}" cxnId="{58C726FB-4D09-427D-BB34-DFDAB3BF73E6}" type="sibTrans">
      <dgm:prSet/>
      <dgm:spPr/>
      <dgm:t>
        <a:bodyPr/>
        <a:lstStyle/>
        <a:p>
          <a:endParaRPr lang="ru-RU"/>
        </a:p>
      </dgm:t>
    </dgm:pt>
    <dgm:pt modelId="{8C1E0C16-29A3-4907-AFB4-DA4406D083FE}" type="pres">
      <dgm:prSet presAssocID="{8E52886D-5A84-4569-81D3-30CB3597E63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5C64BF8-46BB-4970-B3BA-9CB1E0BC2D3B}" type="pres">
      <dgm:prSet presAssocID="{618A6EC8-899B-4D84-8E2F-82AFFF163052}" presName="hierRoot1" presStyleCnt="0">
        <dgm:presLayoutVars>
          <dgm:hierBranch val="init"/>
        </dgm:presLayoutVars>
      </dgm:prSet>
      <dgm:spPr/>
    </dgm:pt>
    <dgm:pt modelId="{9C5817C0-11CC-438E-960B-50F2C7E6A937}" type="pres">
      <dgm:prSet presAssocID="{618A6EC8-899B-4D84-8E2F-82AFFF163052}" presName="rootComposite1" presStyleCnt="0"/>
      <dgm:spPr/>
    </dgm:pt>
    <dgm:pt modelId="{02B36DF4-DFF4-4C4D-8182-F283993D2569}" type="pres">
      <dgm:prSet presAssocID="{618A6EC8-899B-4D84-8E2F-82AFFF163052}" presName="rootText1" presStyleLbl="node0" presStyleIdx="0" presStyleCnt="1" custScaleX="3779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AF98DD-F0C0-4A06-8BB4-3A826FA7F0C0}" type="pres">
      <dgm:prSet presAssocID="{618A6EC8-899B-4D84-8E2F-82AFFF16305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23F2DA5-6539-4AAB-9E91-EDA978BF475A}" type="pres">
      <dgm:prSet presAssocID="{618A6EC8-899B-4D84-8E2F-82AFFF163052}" presName="hierChild2" presStyleCnt="0"/>
      <dgm:spPr/>
    </dgm:pt>
    <dgm:pt modelId="{DCCED8E0-CD08-4374-B765-317B52C633DA}" type="pres">
      <dgm:prSet presAssocID="{618A6EC8-899B-4D84-8E2F-82AFFF163052}" presName="hierChild3" presStyleCnt="0"/>
      <dgm:spPr/>
    </dgm:pt>
  </dgm:ptLst>
  <dgm:cxnLst>
    <dgm:cxn modelId="{58C726FB-4D09-427D-BB34-DFDAB3BF73E6}" srcId="{8E52886D-5A84-4569-81D3-30CB3597E637}" destId="{618A6EC8-899B-4D84-8E2F-82AFFF163052}" srcOrd="0" destOrd="0" parTransId="{3A2931B0-8556-4919-8CDE-C8AC58B9FE26}" sibTransId="{04D6108E-535A-4F34-BFDE-BD5EC4A746ED}"/>
    <dgm:cxn modelId="{2462B689-00C0-46E6-AC03-882AB2E63307}" type="presOf" srcId="{618A6EC8-899B-4D84-8E2F-82AFFF163052}" destId="{E1AF98DD-F0C0-4A06-8BB4-3A826FA7F0C0}" srcOrd="1" destOrd="0" presId="urn:microsoft.com/office/officeart/2005/8/layout/orgChart1"/>
    <dgm:cxn modelId="{F43E0451-68CB-449D-ADC8-72D2BBF8C546}" type="presOf" srcId="{8E52886D-5A84-4569-81D3-30CB3597E637}" destId="{8C1E0C16-29A3-4907-AFB4-DA4406D083FE}" srcOrd="0" destOrd="0" presId="urn:microsoft.com/office/officeart/2005/8/layout/orgChart1"/>
    <dgm:cxn modelId="{23569A17-C35A-4C85-B0BC-BBD13029846D}" type="presOf" srcId="{618A6EC8-899B-4D84-8E2F-82AFFF163052}" destId="{02B36DF4-DFF4-4C4D-8182-F283993D2569}" srcOrd="0" destOrd="0" presId="urn:microsoft.com/office/officeart/2005/8/layout/orgChart1"/>
    <dgm:cxn modelId="{4139B9E7-C6D5-42FE-9FEB-4E49F06D05F0}" type="presParOf" srcId="{8C1E0C16-29A3-4907-AFB4-DA4406D083FE}" destId="{A5C64BF8-46BB-4970-B3BA-9CB1E0BC2D3B}" srcOrd="0" destOrd="0" presId="urn:microsoft.com/office/officeart/2005/8/layout/orgChart1"/>
    <dgm:cxn modelId="{24C544FE-0DC9-4ABA-B86B-DF3C06DCC2CC}" type="presParOf" srcId="{A5C64BF8-46BB-4970-B3BA-9CB1E0BC2D3B}" destId="{9C5817C0-11CC-438E-960B-50F2C7E6A937}" srcOrd="0" destOrd="0" presId="urn:microsoft.com/office/officeart/2005/8/layout/orgChart1"/>
    <dgm:cxn modelId="{B865BA5B-48F0-4304-8364-E490379D4379}" type="presParOf" srcId="{9C5817C0-11CC-438E-960B-50F2C7E6A937}" destId="{02B36DF4-DFF4-4C4D-8182-F283993D2569}" srcOrd="0" destOrd="0" presId="urn:microsoft.com/office/officeart/2005/8/layout/orgChart1"/>
    <dgm:cxn modelId="{E828FF0A-8017-4D27-9813-0CBCF000666A}" type="presParOf" srcId="{9C5817C0-11CC-438E-960B-50F2C7E6A937}" destId="{E1AF98DD-F0C0-4A06-8BB4-3A826FA7F0C0}" srcOrd="1" destOrd="0" presId="urn:microsoft.com/office/officeart/2005/8/layout/orgChart1"/>
    <dgm:cxn modelId="{0E3F5393-4044-47C0-B711-126E008F5736}" type="presParOf" srcId="{A5C64BF8-46BB-4970-B3BA-9CB1E0BC2D3B}" destId="{623F2DA5-6539-4AAB-9E91-EDA978BF475A}" srcOrd="1" destOrd="0" presId="urn:microsoft.com/office/officeart/2005/8/layout/orgChart1"/>
    <dgm:cxn modelId="{7FAFF0D0-63A9-493A-8814-C984AE8E0B49}" type="presParOf" srcId="{A5C64BF8-46BB-4970-B3BA-9CB1E0BC2D3B}" destId="{DCCED8E0-CD08-4374-B765-317B52C633D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52886D-5A84-4569-81D3-30CB3597E637}" type="doc">
      <dgm:prSet loTypeId="urn:microsoft.com/office/officeart/2005/8/layout/orgChart1" loCatId="hierarchy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8A6EC8-899B-4D84-8E2F-82AFFF163052}">
      <dgm:prSet/>
      <dgm:spPr/>
      <dgm:t>
        <a:bodyPr/>
        <a:lstStyle/>
        <a:p>
          <a:pPr rtl="0"/>
          <a:r>
            <a:rPr lang="ru-RU" dirty="0" smtClean="0"/>
            <a:t>Сущность шабрения</a:t>
          </a:r>
          <a:endParaRPr lang="ru-RU" dirty="0"/>
        </a:p>
      </dgm:t>
    </dgm:pt>
    <dgm:pt modelId="{3A2931B0-8556-4919-8CDE-C8AC58B9FE26}" cxnId="{58C726FB-4D09-427D-BB34-DFDAB3BF73E6}" type="parTrans">
      <dgm:prSet/>
      <dgm:spPr/>
      <dgm:t>
        <a:bodyPr/>
        <a:lstStyle/>
        <a:p>
          <a:endParaRPr lang="ru-RU"/>
        </a:p>
      </dgm:t>
    </dgm:pt>
    <dgm:pt modelId="{04D6108E-535A-4F34-BFDE-BD5EC4A746ED}" cxnId="{58C726FB-4D09-427D-BB34-DFDAB3BF73E6}" type="sibTrans">
      <dgm:prSet/>
      <dgm:spPr/>
      <dgm:t>
        <a:bodyPr/>
        <a:lstStyle/>
        <a:p>
          <a:endParaRPr lang="ru-RU"/>
        </a:p>
      </dgm:t>
    </dgm:pt>
    <dgm:pt modelId="{8C1E0C16-29A3-4907-AFB4-DA4406D083FE}" type="pres">
      <dgm:prSet presAssocID="{8E52886D-5A84-4569-81D3-30CB3597E63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5C64BF8-46BB-4970-B3BA-9CB1E0BC2D3B}" type="pres">
      <dgm:prSet presAssocID="{618A6EC8-899B-4D84-8E2F-82AFFF163052}" presName="hierRoot1" presStyleCnt="0">
        <dgm:presLayoutVars>
          <dgm:hierBranch val="init"/>
        </dgm:presLayoutVars>
      </dgm:prSet>
      <dgm:spPr/>
    </dgm:pt>
    <dgm:pt modelId="{9C5817C0-11CC-438E-960B-50F2C7E6A937}" type="pres">
      <dgm:prSet presAssocID="{618A6EC8-899B-4D84-8E2F-82AFFF163052}" presName="rootComposite1" presStyleCnt="0"/>
      <dgm:spPr/>
    </dgm:pt>
    <dgm:pt modelId="{02B36DF4-DFF4-4C4D-8182-F283993D2569}" type="pres">
      <dgm:prSet presAssocID="{618A6EC8-899B-4D84-8E2F-82AFFF163052}" presName="rootText1" presStyleLbl="node0" presStyleIdx="0" presStyleCnt="1" custScaleX="3779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AF98DD-F0C0-4A06-8BB4-3A826FA7F0C0}" type="pres">
      <dgm:prSet presAssocID="{618A6EC8-899B-4D84-8E2F-82AFFF16305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23F2DA5-6539-4AAB-9E91-EDA978BF475A}" type="pres">
      <dgm:prSet presAssocID="{618A6EC8-899B-4D84-8E2F-82AFFF163052}" presName="hierChild2" presStyleCnt="0"/>
      <dgm:spPr/>
    </dgm:pt>
    <dgm:pt modelId="{DCCED8E0-CD08-4374-B765-317B52C633DA}" type="pres">
      <dgm:prSet presAssocID="{618A6EC8-899B-4D84-8E2F-82AFFF163052}" presName="hierChild3" presStyleCnt="0"/>
      <dgm:spPr/>
    </dgm:pt>
  </dgm:ptLst>
  <dgm:cxnLst>
    <dgm:cxn modelId="{58C726FB-4D09-427D-BB34-DFDAB3BF73E6}" srcId="{8E52886D-5A84-4569-81D3-30CB3597E637}" destId="{618A6EC8-899B-4D84-8E2F-82AFFF163052}" srcOrd="0" destOrd="0" parTransId="{3A2931B0-8556-4919-8CDE-C8AC58B9FE26}" sibTransId="{04D6108E-535A-4F34-BFDE-BD5EC4A746ED}"/>
    <dgm:cxn modelId="{06D1DAF9-B27D-416A-AC71-1304A402D20D}" type="presOf" srcId="{618A6EC8-899B-4D84-8E2F-82AFFF163052}" destId="{02B36DF4-DFF4-4C4D-8182-F283993D2569}" srcOrd="0" destOrd="0" presId="urn:microsoft.com/office/officeart/2005/8/layout/orgChart1"/>
    <dgm:cxn modelId="{625BC44F-2F5E-4E56-A08A-8A7587880192}" type="presOf" srcId="{8E52886D-5A84-4569-81D3-30CB3597E637}" destId="{8C1E0C16-29A3-4907-AFB4-DA4406D083FE}" srcOrd="0" destOrd="0" presId="urn:microsoft.com/office/officeart/2005/8/layout/orgChart1"/>
    <dgm:cxn modelId="{3B6073FD-E078-47EC-8735-9D71B13E57AA}" type="presOf" srcId="{618A6EC8-899B-4D84-8E2F-82AFFF163052}" destId="{E1AF98DD-F0C0-4A06-8BB4-3A826FA7F0C0}" srcOrd="1" destOrd="0" presId="urn:microsoft.com/office/officeart/2005/8/layout/orgChart1"/>
    <dgm:cxn modelId="{5A55D4D4-AB2A-4D31-95C5-A5BAAE5DD816}" type="presParOf" srcId="{8C1E0C16-29A3-4907-AFB4-DA4406D083FE}" destId="{A5C64BF8-46BB-4970-B3BA-9CB1E0BC2D3B}" srcOrd="0" destOrd="0" presId="urn:microsoft.com/office/officeart/2005/8/layout/orgChart1"/>
    <dgm:cxn modelId="{0775B082-00E4-497F-A6A8-F8D0B7DE6FC0}" type="presParOf" srcId="{A5C64BF8-46BB-4970-B3BA-9CB1E0BC2D3B}" destId="{9C5817C0-11CC-438E-960B-50F2C7E6A937}" srcOrd="0" destOrd="0" presId="urn:microsoft.com/office/officeart/2005/8/layout/orgChart1"/>
    <dgm:cxn modelId="{E2A02295-A45A-407B-B9EE-7C8A98F009E6}" type="presParOf" srcId="{9C5817C0-11CC-438E-960B-50F2C7E6A937}" destId="{02B36DF4-DFF4-4C4D-8182-F283993D2569}" srcOrd="0" destOrd="0" presId="urn:microsoft.com/office/officeart/2005/8/layout/orgChart1"/>
    <dgm:cxn modelId="{B6B877EF-C9FE-47A7-AE17-1BC84BE36249}" type="presParOf" srcId="{9C5817C0-11CC-438E-960B-50F2C7E6A937}" destId="{E1AF98DD-F0C0-4A06-8BB4-3A826FA7F0C0}" srcOrd="1" destOrd="0" presId="urn:microsoft.com/office/officeart/2005/8/layout/orgChart1"/>
    <dgm:cxn modelId="{7C5DAB3E-5DF1-4073-88B1-E54496BB955F}" type="presParOf" srcId="{A5C64BF8-46BB-4970-B3BA-9CB1E0BC2D3B}" destId="{623F2DA5-6539-4AAB-9E91-EDA978BF475A}" srcOrd="1" destOrd="0" presId="urn:microsoft.com/office/officeart/2005/8/layout/orgChart1"/>
    <dgm:cxn modelId="{15C60553-ED1D-4ACC-86F3-3F9D40867E80}" type="presParOf" srcId="{A5C64BF8-46BB-4970-B3BA-9CB1E0BC2D3B}" destId="{DCCED8E0-CD08-4374-B765-317B52C633D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24E24D-31B4-4601-AA7F-25F0FDEF30D5}" type="doc">
      <dgm:prSet loTypeId="urn:microsoft.com/office/officeart/2005/8/layout/orgChart1" loCatId="hierarchy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FD8170-1722-4FD1-942D-C2C4372BD19F}">
      <dgm:prSet/>
      <dgm:spPr/>
      <dgm:t>
        <a:bodyPr/>
        <a:lstStyle/>
        <a:p>
          <a:pPr rtl="0"/>
          <a:r>
            <a:rPr lang="ru-RU" dirty="0" smtClean="0"/>
            <a:t>Инструменты и приспособления</a:t>
          </a:r>
          <a:endParaRPr lang="ru-RU" dirty="0"/>
        </a:p>
      </dgm:t>
    </dgm:pt>
    <dgm:pt modelId="{2B519B3A-B8DC-4CF5-B5C7-72AAEB43DB7C}" cxnId="{F60C8A3D-A421-4579-AC49-E1A78131D21D}" type="parTrans">
      <dgm:prSet/>
      <dgm:spPr/>
      <dgm:t>
        <a:bodyPr/>
        <a:lstStyle/>
        <a:p>
          <a:endParaRPr lang="ru-RU"/>
        </a:p>
      </dgm:t>
    </dgm:pt>
    <dgm:pt modelId="{6C565606-775F-4DA1-8D51-B5593BEA35A1}" cxnId="{F60C8A3D-A421-4579-AC49-E1A78131D21D}" type="sibTrans">
      <dgm:prSet/>
      <dgm:spPr/>
      <dgm:t>
        <a:bodyPr/>
        <a:lstStyle/>
        <a:p>
          <a:endParaRPr lang="ru-RU"/>
        </a:p>
      </dgm:t>
    </dgm:pt>
    <dgm:pt modelId="{89F3758A-1EA2-4AC5-8F0A-52E17CA22EBD}" type="pres">
      <dgm:prSet presAssocID="{8024E24D-31B4-4601-AA7F-25F0FDEF30D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360A852-9D83-41C2-9121-EBEC561AF6CE}" type="pres">
      <dgm:prSet presAssocID="{8AFD8170-1722-4FD1-942D-C2C4372BD19F}" presName="hierRoot1" presStyleCnt="0">
        <dgm:presLayoutVars>
          <dgm:hierBranch val="init"/>
        </dgm:presLayoutVars>
      </dgm:prSet>
      <dgm:spPr/>
    </dgm:pt>
    <dgm:pt modelId="{1F8CC49B-5E8B-4936-99E0-C7EEB47982FB}" type="pres">
      <dgm:prSet presAssocID="{8AFD8170-1722-4FD1-942D-C2C4372BD19F}" presName="rootComposite1" presStyleCnt="0"/>
      <dgm:spPr/>
    </dgm:pt>
    <dgm:pt modelId="{EFA43627-6341-4263-9279-1FACFE713B3F}" type="pres">
      <dgm:prSet presAssocID="{8AFD8170-1722-4FD1-942D-C2C4372BD19F}" presName="rootText1" presStyleLbl="node0" presStyleIdx="0" presStyleCnt="1" custScaleX="3859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55629B-7D0E-45C8-B8FD-C93ACCD2CF03}" type="pres">
      <dgm:prSet presAssocID="{8AFD8170-1722-4FD1-942D-C2C4372BD19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B144F89-92EF-4E4E-85F9-9B7B88D96E7A}" type="pres">
      <dgm:prSet presAssocID="{8AFD8170-1722-4FD1-942D-C2C4372BD19F}" presName="hierChild2" presStyleCnt="0"/>
      <dgm:spPr/>
    </dgm:pt>
    <dgm:pt modelId="{602E4D75-BFA4-4869-8F08-97D797DA2314}" type="pres">
      <dgm:prSet presAssocID="{8AFD8170-1722-4FD1-942D-C2C4372BD19F}" presName="hierChild3" presStyleCnt="0"/>
      <dgm:spPr/>
    </dgm:pt>
  </dgm:ptLst>
  <dgm:cxnLst>
    <dgm:cxn modelId="{F60C8A3D-A421-4579-AC49-E1A78131D21D}" srcId="{8024E24D-31B4-4601-AA7F-25F0FDEF30D5}" destId="{8AFD8170-1722-4FD1-942D-C2C4372BD19F}" srcOrd="0" destOrd="0" parTransId="{2B519B3A-B8DC-4CF5-B5C7-72AAEB43DB7C}" sibTransId="{6C565606-775F-4DA1-8D51-B5593BEA35A1}"/>
    <dgm:cxn modelId="{E3481CB0-5DD8-492A-B8C4-0C2F430A6FEB}" type="presOf" srcId="{8024E24D-31B4-4601-AA7F-25F0FDEF30D5}" destId="{89F3758A-1EA2-4AC5-8F0A-52E17CA22EBD}" srcOrd="0" destOrd="0" presId="urn:microsoft.com/office/officeart/2005/8/layout/orgChart1"/>
    <dgm:cxn modelId="{E020C6A0-5320-4EFA-B634-F23E6D02CEF0}" type="presOf" srcId="{8AFD8170-1722-4FD1-942D-C2C4372BD19F}" destId="{EFA43627-6341-4263-9279-1FACFE713B3F}" srcOrd="0" destOrd="0" presId="urn:microsoft.com/office/officeart/2005/8/layout/orgChart1"/>
    <dgm:cxn modelId="{A8947BC9-4602-4A70-99FB-0B7B74293155}" type="presOf" srcId="{8AFD8170-1722-4FD1-942D-C2C4372BD19F}" destId="{8355629B-7D0E-45C8-B8FD-C93ACCD2CF03}" srcOrd="1" destOrd="0" presId="urn:microsoft.com/office/officeart/2005/8/layout/orgChart1"/>
    <dgm:cxn modelId="{DEA2CF18-4AF7-4C91-A0A3-B226153958E2}" type="presParOf" srcId="{89F3758A-1EA2-4AC5-8F0A-52E17CA22EBD}" destId="{B360A852-9D83-41C2-9121-EBEC561AF6CE}" srcOrd="0" destOrd="0" presId="urn:microsoft.com/office/officeart/2005/8/layout/orgChart1"/>
    <dgm:cxn modelId="{57B28352-0553-496F-B791-500315ACD1BA}" type="presParOf" srcId="{B360A852-9D83-41C2-9121-EBEC561AF6CE}" destId="{1F8CC49B-5E8B-4936-99E0-C7EEB47982FB}" srcOrd="0" destOrd="0" presId="urn:microsoft.com/office/officeart/2005/8/layout/orgChart1"/>
    <dgm:cxn modelId="{F5B2F96C-3326-4F41-A650-56E867F9E271}" type="presParOf" srcId="{1F8CC49B-5E8B-4936-99E0-C7EEB47982FB}" destId="{EFA43627-6341-4263-9279-1FACFE713B3F}" srcOrd="0" destOrd="0" presId="urn:microsoft.com/office/officeart/2005/8/layout/orgChart1"/>
    <dgm:cxn modelId="{8C5E8383-D0D2-40D8-A58A-D2AE5ED411CF}" type="presParOf" srcId="{1F8CC49B-5E8B-4936-99E0-C7EEB47982FB}" destId="{8355629B-7D0E-45C8-B8FD-C93ACCD2CF03}" srcOrd="1" destOrd="0" presId="urn:microsoft.com/office/officeart/2005/8/layout/orgChart1"/>
    <dgm:cxn modelId="{E9C2125B-5091-4601-B547-0295678A1C91}" type="presParOf" srcId="{B360A852-9D83-41C2-9121-EBEC561AF6CE}" destId="{BB144F89-92EF-4E4E-85F9-9B7B88D96E7A}" srcOrd="1" destOrd="0" presId="urn:microsoft.com/office/officeart/2005/8/layout/orgChart1"/>
    <dgm:cxn modelId="{8260CDA9-7012-4348-B9CA-F05745365C8B}" type="presParOf" srcId="{B360A852-9D83-41C2-9121-EBEC561AF6CE}" destId="{602E4D75-BFA4-4869-8F08-97D797DA231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EDDD90-C1A4-4E93-B338-4015003FB872}" type="doc">
      <dgm:prSet loTypeId="urn:microsoft.com/office/officeart/2005/8/layout/hierarchy5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E1D3AD-6DB0-4BC5-A7A0-1175838B492E}">
      <dgm:prSet/>
      <dgm:spPr/>
      <dgm:t>
        <a:bodyPr/>
        <a:lstStyle/>
        <a:p>
          <a:pPr rtl="0"/>
          <a:r>
            <a:rPr lang="ru-RU" dirty="0" smtClean="0"/>
            <a:t>Шаберы различаются </a:t>
          </a:r>
          <a:endParaRPr lang="ru-RU" dirty="0"/>
        </a:p>
      </dgm:t>
    </dgm:pt>
    <dgm:pt modelId="{2A56C29C-A94F-44D2-BC75-103496C150EF}" cxnId="{0BCBAE74-6CE0-4FD3-9008-179207DB1A4A}" type="parTrans">
      <dgm:prSet/>
      <dgm:spPr/>
      <dgm:t>
        <a:bodyPr/>
        <a:lstStyle/>
        <a:p>
          <a:endParaRPr lang="ru-RU"/>
        </a:p>
      </dgm:t>
    </dgm:pt>
    <dgm:pt modelId="{E19009CD-71BB-441D-A676-6723DE96827B}" cxnId="{0BCBAE74-6CE0-4FD3-9008-179207DB1A4A}" type="sibTrans">
      <dgm:prSet/>
      <dgm:spPr/>
      <dgm:t>
        <a:bodyPr/>
        <a:lstStyle/>
        <a:p>
          <a:endParaRPr lang="ru-RU"/>
        </a:p>
      </dgm:t>
    </dgm:pt>
    <dgm:pt modelId="{A128CA53-075B-4952-BEB5-B89C5B33062F}">
      <dgm:prSet custT="1"/>
      <dgm:spPr/>
      <dgm:t>
        <a:bodyPr/>
        <a:lstStyle/>
        <a:p>
          <a:pPr rtl="0"/>
          <a:endParaRPr lang="ru-RU" sz="2000" dirty="0" smtClean="0"/>
        </a:p>
        <a:p>
          <a:pPr rtl="0"/>
          <a:endParaRPr lang="ru-RU" sz="2000" dirty="0" smtClean="0"/>
        </a:p>
        <a:p>
          <a:pPr rtl="0"/>
          <a:endParaRPr lang="ru-RU" sz="2000" dirty="0" smtClean="0"/>
        </a:p>
        <a:p>
          <a:pPr rtl="0"/>
          <a:r>
            <a:rPr lang="ru-RU" sz="2000" dirty="0" smtClean="0">
              <a:solidFill>
                <a:srgbClr val="C00000"/>
              </a:solidFill>
            </a:rPr>
            <a:t>По конструкции </a:t>
          </a:r>
          <a:r>
            <a:rPr lang="ru-RU" sz="2000" dirty="0" smtClean="0"/>
            <a:t>– </a:t>
          </a:r>
        </a:p>
        <a:p>
          <a:pPr rtl="0"/>
          <a:endParaRPr lang="ru-RU" sz="2000" dirty="0" smtClean="0"/>
        </a:p>
        <a:p>
          <a:pPr rtl="0"/>
          <a:r>
            <a:rPr lang="ru-RU" sz="2000" dirty="0" smtClean="0"/>
            <a:t>цельные  </a:t>
          </a:r>
        </a:p>
        <a:p>
          <a:pPr rtl="0"/>
          <a:r>
            <a:rPr lang="ru-RU" sz="2000" dirty="0" smtClean="0"/>
            <a:t>составные</a:t>
          </a:r>
          <a:endParaRPr lang="ru-RU" sz="2000" dirty="0"/>
        </a:p>
      </dgm:t>
    </dgm:pt>
    <dgm:pt modelId="{7BDAAE9A-4533-4231-AB48-08FBE33018E4}" cxnId="{267690C5-844F-492E-9BFB-CCBC168D03D0}" type="parTrans">
      <dgm:prSet/>
      <dgm:spPr/>
      <dgm:t>
        <a:bodyPr/>
        <a:lstStyle/>
        <a:p>
          <a:endParaRPr lang="ru-RU"/>
        </a:p>
      </dgm:t>
    </dgm:pt>
    <dgm:pt modelId="{BC59C442-675B-4671-B298-704D53638ED4}" cxnId="{267690C5-844F-492E-9BFB-CCBC168D03D0}" type="sibTrans">
      <dgm:prSet/>
      <dgm:spPr/>
      <dgm:t>
        <a:bodyPr/>
        <a:lstStyle/>
        <a:p>
          <a:endParaRPr lang="ru-RU"/>
        </a:p>
      </dgm:t>
    </dgm:pt>
    <dgm:pt modelId="{8DBC2541-BE8A-4CB7-922E-BD6A5279B4A8}">
      <dgm:prSet custT="1"/>
      <dgm:spPr/>
      <dgm:t>
        <a:bodyPr/>
        <a:lstStyle/>
        <a:p>
          <a:pPr rtl="0"/>
          <a:endParaRPr lang="ru-RU" sz="2000" dirty="0" smtClean="0"/>
        </a:p>
        <a:p>
          <a:pPr rtl="0"/>
          <a:endParaRPr lang="ru-RU" sz="2000" dirty="0" smtClean="0"/>
        </a:p>
        <a:p>
          <a:pPr rtl="0"/>
          <a:endParaRPr lang="ru-RU" sz="2000" dirty="0" smtClean="0"/>
        </a:p>
        <a:p>
          <a:pPr rtl="0"/>
          <a:r>
            <a:rPr lang="ru-RU" sz="2000" dirty="0" smtClean="0">
              <a:solidFill>
                <a:srgbClr val="C00000"/>
              </a:solidFill>
            </a:rPr>
            <a:t>По форме режущей кромки – </a:t>
          </a:r>
        </a:p>
        <a:p>
          <a:pPr rtl="0"/>
          <a:r>
            <a:rPr lang="ru-RU" sz="2000" dirty="0" smtClean="0"/>
            <a:t>плоские, </a:t>
          </a:r>
        </a:p>
        <a:p>
          <a:pPr rtl="0"/>
          <a:r>
            <a:rPr lang="ru-RU" sz="2000" dirty="0" smtClean="0"/>
            <a:t>трехгранные </a:t>
          </a:r>
        </a:p>
        <a:p>
          <a:pPr rtl="0"/>
          <a:r>
            <a:rPr lang="ru-RU" sz="2000" dirty="0" smtClean="0"/>
            <a:t>фасонные</a:t>
          </a:r>
          <a:endParaRPr lang="ru-RU" sz="2000" dirty="0"/>
        </a:p>
      </dgm:t>
    </dgm:pt>
    <dgm:pt modelId="{C57FD51B-4FD3-499E-82C7-7A651C2FD840}" cxnId="{8F1A6C7A-6D4D-4B94-961A-4BD7C361B2AC}" type="parTrans">
      <dgm:prSet/>
      <dgm:spPr/>
      <dgm:t>
        <a:bodyPr/>
        <a:lstStyle/>
        <a:p>
          <a:endParaRPr lang="ru-RU"/>
        </a:p>
      </dgm:t>
    </dgm:pt>
    <dgm:pt modelId="{5F73E1CD-0CA8-4498-816C-76A5C92A9ED3}" cxnId="{8F1A6C7A-6D4D-4B94-961A-4BD7C361B2AC}" type="sibTrans">
      <dgm:prSet/>
      <dgm:spPr/>
      <dgm:t>
        <a:bodyPr/>
        <a:lstStyle/>
        <a:p>
          <a:endParaRPr lang="ru-RU"/>
        </a:p>
      </dgm:t>
    </dgm:pt>
    <dgm:pt modelId="{01D9FD00-5BAB-43C2-BC31-B7AED68884BA}">
      <dgm:prSet custT="1"/>
      <dgm:spPr/>
      <dgm:t>
        <a:bodyPr/>
        <a:lstStyle/>
        <a:p>
          <a:pPr rtl="0"/>
          <a:endParaRPr lang="ru-RU" sz="2000" dirty="0" smtClean="0"/>
        </a:p>
        <a:p>
          <a:pPr rtl="0"/>
          <a:endParaRPr lang="ru-RU" sz="2000" dirty="0" smtClean="0"/>
        </a:p>
        <a:p>
          <a:pPr rtl="0"/>
          <a:endParaRPr lang="ru-RU" sz="2000" dirty="0" smtClean="0"/>
        </a:p>
        <a:p>
          <a:pPr rtl="0"/>
          <a:r>
            <a:rPr lang="ru-RU" sz="2000" dirty="0" smtClean="0">
              <a:solidFill>
                <a:srgbClr val="C00000"/>
              </a:solidFill>
            </a:rPr>
            <a:t>По числу режущих граней – </a:t>
          </a:r>
        </a:p>
        <a:p>
          <a:pPr rtl="0"/>
          <a:r>
            <a:rPr lang="ru-RU" sz="2000" dirty="0" smtClean="0"/>
            <a:t>односторонние </a:t>
          </a:r>
        </a:p>
        <a:p>
          <a:pPr rtl="0"/>
          <a:r>
            <a:rPr lang="ru-RU" sz="2000" dirty="0" smtClean="0"/>
            <a:t> двухсторонние</a:t>
          </a:r>
          <a:endParaRPr lang="ru-RU" sz="2000" dirty="0"/>
        </a:p>
      </dgm:t>
    </dgm:pt>
    <dgm:pt modelId="{55E443DF-003A-41E5-91B1-21AF355B6624}" cxnId="{1622AB07-D987-4E36-AB3A-FFBCB5170912}" type="parTrans">
      <dgm:prSet/>
      <dgm:spPr/>
      <dgm:t>
        <a:bodyPr/>
        <a:lstStyle/>
        <a:p>
          <a:endParaRPr lang="ru-RU"/>
        </a:p>
      </dgm:t>
    </dgm:pt>
    <dgm:pt modelId="{A8333A7F-0ABA-4895-A36E-D3626A47F1D9}" cxnId="{1622AB07-D987-4E36-AB3A-FFBCB5170912}" type="sibTrans">
      <dgm:prSet/>
      <dgm:spPr/>
      <dgm:t>
        <a:bodyPr/>
        <a:lstStyle/>
        <a:p>
          <a:endParaRPr lang="ru-RU"/>
        </a:p>
      </dgm:t>
    </dgm:pt>
    <dgm:pt modelId="{52946683-A97E-4F6C-9452-14ABD5D71E63}" type="pres">
      <dgm:prSet presAssocID="{ABEDDD90-C1A4-4E93-B338-4015003FB87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F75AF3-1397-48B7-BEDD-F38D5781CD3B}" type="pres">
      <dgm:prSet presAssocID="{ABEDDD90-C1A4-4E93-B338-4015003FB872}" presName="hierFlow" presStyleCnt="0"/>
      <dgm:spPr/>
    </dgm:pt>
    <dgm:pt modelId="{63431399-5894-416C-AE69-2614C615E09B}" type="pres">
      <dgm:prSet presAssocID="{ABEDDD90-C1A4-4E93-B338-4015003FB872}" presName="firstBuf" presStyleCnt="0"/>
      <dgm:spPr/>
    </dgm:pt>
    <dgm:pt modelId="{0EEC8DEA-F0EA-404F-B847-A8178692BF49}" type="pres">
      <dgm:prSet presAssocID="{ABEDDD90-C1A4-4E93-B338-4015003FB87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1A3A397-CF65-446F-AB66-C5C28EFE1C3A}" type="pres">
      <dgm:prSet presAssocID="{A4E1D3AD-6DB0-4BC5-A7A0-1175838B492E}" presName="Name17" presStyleCnt="0"/>
      <dgm:spPr/>
    </dgm:pt>
    <dgm:pt modelId="{6F3D0BEB-6C9F-4339-B4A0-B909BBA72576}" type="pres">
      <dgm:prSet presAssocID="{A4E1D3AD-6DB0-4BC5-A7A0-1175838B492E}" presName="level1Shape" presStyleLbl="node0" presStyleIdx="0" presStyleCnt="1" custScaleX="65004" custScaleY="21210" custLinFactNeighborX="-5011" custLinFactNeighborY="268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807E51-D9D1-4A0D-9BD5-98A93B7A66A7}" type="pres">
      <dgm:prSet presAssocID="{A4E1D3AD-6DB0-4BC5-A7A0-1175838B492E}" presName="hierChild2" presStyleCnt="0"/>
      <dgm:spPr/>
    </dgm:pt>
    <dgm:pt modelId="{2DA142D8-2AC3-45AB-8899-D674CB6C05C9}" type="pres">
      <dgm:prSet presAssocID="{ABEDDD90-C1A4-4E93-B338-4015003FB872}" presName="bgShapesFlow" presStyleCnt="0"/>
      <dgm:spPr/>
    </dgm:pt>
    <dgm:pt modelId="{548BBEBD-DD3E-4D3E-A45D-F6A176278C8B}" type="pres">
      <dgm:prSet presAssocID="{A128CA53-075B-4952-BEB5-B89C5B33062F}" presName="rectComp" presStyleCnt="0"/>
      <dgm:spPr/>
    </dgm:pt>
    <dgm:pt modelId="{8533423B-0C6E-4F1F-8D53-31C4CE718B1E}" type="pres">
      <dgm:prSet presAssocID="{A128CA53-075B-4952-BEB5-B89C5B33062F}" presName="bgRect" presStyleLbl="bgShp" presStyleIdx="0" presStyleCnt="3" custScaleX="2000000" custScaleY="124855" custLinFactX="-54482" custLinFactNeighborX="-100000" custLinFactNeighborY="-2546"/>
      <dgm:spPr/>
      <dgm:t>
        <a:bodyPr/>
        <a:lstStyle/>
        <a:p>
          <a:endParaRPr lang="ru-RU"/>
        </a:p>
      </dgm:t>
    </dgm:pt>
    <dgm:pt modelId="{4E7856D6-24BA-4B27-B5C6-BE4D74CDF1E3}" type="pres">
      <dgm:prSet presAssocID="{A128CA53-075B-4952-BEB5-B89C5B33062F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A6E61C-4215-49FE-AF1C-558D511C6F83}" type="pres">
      <dgm:prSet presAssocID="{A128CA53-075B-4952-BEB5-B89C5B33062F}" presName="spComp" presStyleCnt="0"/>
      <dgm:spPr/>
    </dgm:pt>
    <dgm:pt modelId="{5C64BCA8-27A8-400B-94B0-9CF4698890CF}" type="pres">
      <dgm:prSet presAssocID="{A128CA53-075B-4952-BEB5-B89C5B33062F}" presName="hSp" presStyleCnt="0"/>
      <dgm:spPr/>
    </dgm:pt>
    <dgm:pt modelId="{1A2EA779-8D91-40A6-9A8E-21406D6DA845}" type="pres">
      <dgm:prSet presAssocID="{8DBC2541-BE8A-4CB7-922E-BD6A5279B4A8}" presName="rectComp" presStyleCnt="0"/>
      <dgm:spPr/>
    </dgm:pt>
    <dgm:pt modelId="{E6CE8DDE-636D-498F-B856-4A2BAC81B685}" type="pres">
      <dgm:prSet presAssocID="{8DBC2541-BE8A-4CB7-922E-BD6A5279B4A8}" presName="bgRect" presStyleLbl="bgShp" presStyleIdx="1" presStyleCnt="3" custScaleX="2000000" custScaleY="127801"/>
      <dgm:spPr/>
      <dgm:t>
        <a:bodyPr/>
        <a:lstStyle/>
        <a:p>
          <a:endParaRPr lang="ru-RU"/>
        </a:p>
      </dgm:t>
    </dgm:pt>
    <dgm:pt modelId="{4853151D-1AD3-4A74-92A5-46FF049DCF89}" type="pres">
      <dgm:prSet presAssocID="{8DBC2541-BE8A-4CB7-922E-BD6A5279B4A8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83859C-0618-41A1-94AA-0DF00F69C8E2}" type="pres">
      <dgm:prSet presAssocID="{8DBC2541-BE8A-4CB7-922E-BD6A5279B4A8}" presName="spComp" presStyleCnt="0"/>
      <dgm:spPr/>
    </dgm:pt>
    <dgm:pt modelId="{9DE853E3-8B54-40BC-8783-8BE722354D0D}" type="pres">
      <dgm:prSet presAssocID="{8DBC2541-BE8A-4CB7-922E-BD6A5279B4A8}" presName="hSp" presStyleCnt="0"/>
      <dgm:spPr/>
    </dgm:pt>
    <dgm:pt modelId="{9514DCA0-130D-41DE-9A9B-85CB13B163F7}" type="pres">
      <dgm:prSet presAssocID="{01D9FD00-5BAB-43C2-BC31-B7AED68884BA}" presName="rectComp" presStyleCnt="0"/>
      <dgm:spPr/>
    </dgm:pt>
    <dgm:pt modelId="{3BB94528-4A1A-46DC-814E-95C343BC2498}" type="pres">
      <dgm:prSet presAssocID="{01D9FD00-5BAB-43C2-BC31-B7AED68884BA}" presName="bgRect" presStyleLbl="bgShp" presStyleIdx="2" presStyleCnt="3" custScaleX="2000000" custScaleY="127801" custLinFactNeighborX="43068" custLinFactNeighborY="65"/>
      <dgm:spPr/>
      <dgm:t>
        <a:bodyPr/>
        <a:lstStyle/>
        <a:p>
          <a:endParaRPr lang="ru-RU"/>
        </a:p>
      </dgm:t>
    </dgm:pt>
    <dgm:pt modelId="{55671BEA-0BB0-4120-A7EA-1B87DDD10B24}" type="pres">
      <dgm:prSet presAssocID="{01D9FD00-5BAB-43C2-BC31-B7AED68884BA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626F05-76DA-40F7-82D2-175B7419928C}" type="presOf" srcId="{ABEDDD90-C1A4-4E93-B338-4015003FB872}" destId="{52946683-A97E-4F6C-9452-14ABD5D71E63}" srcOrd="0" destOrd="0" presId="urn:microsoft.com/office/officeart/2005/8/layout/hierarchy5"/>
    <dgm:cxn modelId="{8D213057-475C-45E4-848E-062C635723CF}" type="presOf" srcId="{A4E1D3AD-6DB0-4BC5-A7A0-1175838B492E}" destId="{6F3D0BEB-6C9F-4339-B4A0-B909BBA72576}" srcOrd="0" destOrd="0" presId="urn:microsoft.com/office/officeart/2005/8/layout/hierarchy5"/>
    <dgm:cxn modelId="{1622AB07-D987-4E36-AB3A-FFBCB5170912}" srcId="{ABEDDD90-C1A4-4E93-B338-4015003FB872}" destId="{01D9FD00-5BAB-43C2-BC31-B7AED68884BA}" srcOrd="3" destOrd="0" parTransId="{55E443DF-003A-41E5-91B1-21AF355B6624}" sibTransId="{A8333A7F-0ABA-4895-A36E-D3626A47F1D9}"/>
    <dgm:cxn modelId="{8F1A6C7A-6D4D-4B94-961A-4BD7C361B2AC}" srcId="{ABEDDD90-C1A4-4E93-B338-4015003FB872}" destId="{8DBC2541-BE8A-4CB7-922E-BD6A5279B4A8}" srcOrd="2" destOrd="0" parTransId="{C57FD51B-4FD3-499E-82C7-7A651C2FD840}" sibTransId="{5F73E1CD-0CA8-4498-816C-76A5C92A9ED3}"/>
    <dgm:cxn modelId="{267690C5-844F-492E-9BFB-CCBC168D03D0}" srcId="{ABEDDD90-C1A4-4E93-B338-4015003FB872}" destId="{A128CA53-075B-4952-BEB5-B89C5B33062F}" srcOrd="1" destOrd="0" parTransId="{7BDAAE9A-4533-4231-AB48-08FBE33018E4}" sibTransId="{BC59C442-675B-4671-B298-704D53638ED4}"/>
    <dgm:cxn modelId="{2DF6C129-951F-4448-AD62-038F791C9621}" type="presOf" srcId="{8DBC2541-BE8A-4CB7-922E-BD6A5279B4A8}" destId="{E6CE8DDE-636D-498F-B856-4A2BAC81B685}" srcOrd="0" destOrd="0" presId="urn:microsoft.com/office/officeart/2005/8/layout/hierarchy5"/>
    <dgm:cxn modelId="{7899435E-BE08-422A-BDA2-2CF36B1B82C0}" type="presOf" srcId="{A128CA53-075B-4952-BEB5-B89C5B33062F}" destId="{4E7856D6-24BA-4B27-B5C6-BE4D74CDF1E3}" srcOrd="1" destOrd="0" presId="urn:microsoft.com/office/officeart/2005/8/layout/hierarchy5"/>
    <dgm:cxn modelId="{0BCBAE74-6CE0-4FD3-9008-179207DB1A4A}" srcId="{ABEDDD90-C1A4-4E93-B338-4015003FB872}" destId="{A4E1D3AD-6DB0-4BC5-A7A0-1175838B492E}" srcOrd="0" destOrd="0" parTransId="{2A56C29C-A94F-44D2-BC75-103496C150EF}" sibTransId="{E19009CD-71BB-441D-A676-6723DE96827B}"/>
    <dgm:cxn modelId="{4C0A3A8F-9CB9-4C5D-A634-49523D42E1D5}" type="presOf" srcId="{01D9FD00-5BAB-43C2-BC31-B7AED68884BA}" destId="{3BB94528-4A1A-46DC-814E-95C343BC2498}" srcOrd="0" destOrd="0" presId="urn:microsoft.com/office/officeart/2005/8/layout/hierarchy5"/>
    <dgm:cxn modelId="{2839C623-042C-4C0F-97EF-BF1D5919F0D2}" type="presOf" srcId="{8DBC2541-BE8A-4CB7-922E-BD6A5279B4A8}" destId="{4853151D-1AD3-4A74-92A5-46FF049DCF89}" srcOrd="1" destOrd="0" presId="urn:microsoft.com/office/officeart/2005/8/layout/hierarchy5"/>
    <dgm:cxn modelId="{303E846E-0E42-4BAD-A0EF-CAB4CE915581}" type="presOf" srcId="{01D9FD00-5BAB-43C2-BC31-B7AED68884BA}" destId="{55671BEA-0BB0-4120-A7EA-1B87DDD10B24}" srcOrd="1" destOrd="0" presId="urn:microsoft.com/office/officeart/2005/8/layout/hierarchy5"/>
    <dgm:cxn modelId="{0EE422F5-66A6-477F-B5A1-F07F3F0CA717}" type="presOf" srcId="{A128CA53-075B-4952-BEB5-B89C5B33062F}" destId="{8533423B-0C6E-4F1F-8D53-31C4CE718B1E}" srcOrd="0" destOrd="0" presId="urn:microsoft.com/office/officeart/2005/8/layout/hierarchy5"/>
    <dgm:cxn modelId="{6A9D1E8F-9AA8-463E-AB78-9A7997E98368}" type="presParOf" srcId="{52946683-A97E-4F6C-9452-14ABD5D71E63}" destId="{91F75AF3-1397-48B7-BEDD-F38D5781CD3B}" srcOrd="0" destOrd="0" presId="urn:microsoft.com/office/officeart/2005/8/layout/hierarchy5"/>
    <dgm:cxn modelId="{1BFAB0F0-6572-47BA-B8E1-DAFDB72BCEE1}" type="presParOf" srcId="{91F75AF3-1397-48B7-BEDD-F38D5781CD3B}" destId="{63431399-5894-416C-AE69-2614C615E09B}" srcOrd="0" destOrd="0" presId="urn:microsoft.com/office/officeart/2005/8/layout/hierarchy5"/>
    <dgm:cxn modelId="{B3D85AEA-3207-4A38-BE12-F7054D694B69}" type="presParOf" srcId="{91F75AF3-1397-48B7-BEDD-F38D5781CD3B}" destId="{0EEC8DEA-F0EA-404F-B847-A8178692BF49}" srcOrd="1" destOrd="0" presId="urn:microsoft.com/office/officeart/2005/8/layout/hierarchy5"/>
    <dgm:cxn modelId="{8990EC21-B575-4E2B-A962-50C1315719C5}" type="presParOf" srcId="{0EEC8DEA-F0EA-404F-B847-A8178692BF49}" destId="{71A3A397-CF65-446F-AB66-C5C28EFE1C3A}" srcOrd="0" destOrd="0" presId="urn:microsoft.com/office/officeart/2005/8/layout/hierarchy5"/>
    <dgm:cxn modelId="{A7290622-EF4A-4162-AFC7-4A268CC04083}" type="presParOf" srcId="{71A3A397-CF65-446F-AB66-C5C28EFE1C3A}" destId="{6F3D0BEB-6C9F-4339-B4A0-B909BBA72576}" srcOrd="0" destOrd="0" presId="urn:microsoft.com/office/officeart/2005/8/layout/hierarchy5"/>
    <dgm:cxn modelId="{B36CBAA3-942F-46A4-BB13-7B426A4A562C}" type="presParOf" srcId="{71A3A397-CF65-446F-AB66-C5C28EFE1C3A}" destId="{06807E51-D9D1-4A0D-9BD5-98A93B7A66A7}" srcOrd="1" destOrd="0" presId="urn:microsoft.com/office/officeart/2005/8/layout/hierarchy5"/>
    <dgm:cxn modelId="{6888B442-39BC-454C-8B29-49447770F2A0}" type="presParOf" srcId="{52946683-A97E-4F6C-9452-14ABD5D71E63}" destId="{2DA142D8-2AC3-45AB-8899-D674CB6C05C9}" srcOrd="1" destOrd="0" presId="urn:microsoft.com/office/officeart/2005/8/layout/hierarchy5"/>
    <dgm:cxn modelId="{32E0C0FD-3B60-4C1C-8F73-207CCF69F986}" type="presParOf" srcId="{2DA142D8-2AC3-45AB-8899-D674CB6C05C9}" destId="{548BBEBD-DD3E-4D3E-A45D-F6A176278C8B}" srcOrd="0" destOrd="0" presId="urn:microsoft.com/office/officeart/2005/8/layout/hierarchy5"/>
    <dgm:cxn modelId="{8E2D909F-29A8-4F91-A7B0-8EF8D77152DD}" type="presParOf" srcId="{548BBEBD-DD3E-4D3E-A45D-F6A176278C8B}" destId="{8533423B-0C6E-4F1F-8D53-31C4CE718B1E}" srcOrd="0" destOrd="0" presId="urn:microsoft.com/office/officeart/2005/8/layout/hierarchy5"/>
    <dgm:cxn modelId="{C24F38AD-D666-4C18-9CE1-83F66359CDCC}" type="presParOf" srcId="{548BBEBD-DD3E-4D3E-A45D-F6A176278C8B}" destId="{4E7856D6-24BA-4B27-B5C6-BE4D74CDF1E3}" srcOrd="1" destOrd="0" presId="urn:microsoft.com/office/officeart/2005/8/layout/hierarchy5"/>
    <dgm:cxn modelId="{179C70FC-4699-4FB5-868E-AF97EFE1017A}" type="presParOf" srcId="{2DA142D8-2AC3-45AB-8899-D674CB6C05C9}" destId="{DFA6E61C-4215-49FE-AF1C-558D511C6F83}" srcOrd="1" destOrd="0" presId="urn:microsoft.com/office/officeart/2005/8/layout/hierarchy5"/>
    <dgm:cxn modelId="{474074E1-4A1B-4D4F-A1DD-97DB2B177E4D}" type="presParOf" srcId="{DFA6E61C-4215-49FE-AF1C-558D511C6F83}" destId="{5C64BCA8-27A8-400B-94B0-9CF4698890CF}" srcOrd="0" destOrd="0" presId="urn:microsoft.com/office/officeart/2005/8/layout/hierarchy5"/>
    <dgm:cxn modelId="{EEC78C10-A6DD-4DE8-89D6-5D27B0792290}" type="presParOf" srcId="{2DA142D8-2AC3-45AB-8899-D674CB6C05C9}" destId="{1A2EA779-8D91-40A6-9A8E-21406D6DA845}" srcOrd="2" destOrd="0" presId="urn:microsoft.com/office/officeart/2005/8/layout/hierarchy5"/>
    <dgm:cxn modelId="{DAC1B9E1-F2A0-4CFE-9257-E83C0B151DE2}" type="presParOf" srcId="{1A2EA779-8D91-40A6-9A8E-21406D6DA845}" destId="{E6CE8DDE-636D-498F-B856-4A2BAC81B685}" srcOrd="0" destOrd="0" presId="urn:microsoft.com/office/officeart/2005/8/layout/hierarchy5"/>
    <dgm:cxn modelId="{0AC0422B-C037-4B8E-8642-7F035A76D73D}" type="presParOf" srcId="{1A2EA779-8D91-40A6-9A8E-21406D6DA845}" destId="{4853151D-1AD3-4A74-92A5-46FF049DCF89}" srcOrd="1" destOrd="0" presId="urn:microsoft.com/office/officeart/2005/8/layout/hierarchy5"/>
    <dgm:cxn modelId="{78B16D19-3A2F-454C-9594-03313A0D4E20}" type="presParOf" srcId="{2DA142D8-2AC3-45AB-8899-D674CB6C05C9}" destId="{CB83859C-0618-41A1-94AA-0DF00F69C8E2}" srcOrd="3" destOrd="0" presId="urn:microsoft.com/office/officeart/2005/8/layout/hierarchy5"/>
    <dgm:cxn modelId="{9AF7E627-E70E-408F-9007-25BE73279244}" type="presParOf" srcId="{CB83859C-0618-41A1-94AA-0DF00F69C8E2}" destId="{9DE853E3-8B54-40BC-8783-8BE722354D0D}" srcOrd="0" destOrd="0" presId="urn:microsoft.com/office/officeart/2005/8/layout/hierarchy5"/>
    <dgm:cxn modelId="{06782CAE-0726-4D7B-A065-BE4550D9BEE5}" type="presParOf" srcId="{2DA142D8-2AC3-45AB-8899-D674CB6C05C9}" destId="{9514DCA0-130D-41DE-9A9B-85CB13B163F7}" srcOrd="4" destOrd="0" presId="urn:microsoft.com/office/officeart/2005/8/layout/hierarchy5"/>
    <dgm:cxn modelId="{F3796979-710E-4AB0-A9B3-46602DE9B49E}" type="presParOf" srcId="{9514DCA0-130D-41DE-9A9B-85CB13B163F7}" destId="{3BB94528-4A1A-46DC-814E-95C343BC2498}" srcOrd="0" destOrd="0" presId="urn:microsoft.com/office/officeart/2005/8/layout/hierarchy5"/>
    <dgm:cxn modelId="{05D74E12-4DBC-4396-AB6D-85151911056A}" type="presParOf" srcId="{9514DCA0-130D-41DE-9A9B-85CB13B163F7}" destId="{55671BEA-0BB0-4120-A7EA-1B87DDD10B24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868D10D-D19A-4152-B575-BF3DCD4D6189}" type="doc">
      <dgm:prSet loTypeId="urn:microsoft.com/office/officeart/2005/8/layout/orgChart1" loCatId="hierarchy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77105A-5CDD-4C42-9AD6-6B7485C416BA}">
      <dgm:prSet/>
      <dgm:spPr/>
      <dgm:t>
        <a:bodyPr/>
        <a:lstStyle/>
        <a:p>
          <a:pPr rtl="0"/>
          <a:r>
            <a:rPr lang="ru-RU" dirty="0" smtClean="0"/>
            <a:t>Плоские шаберы</a:t>
          </a:r>
          <a:endParaRPr lang="ru-RU" dirty="0"/>
        </a:p>
      </dgm:t>
    </dgm:pt>
    <dgm:pt modelId="{215B895B-134B-4574-A84D-6DB3EA0A2189}" cxnId="{0FDE1775-67D8-4EA0-BBEB-630E926E3F43}" type="parTrans">
      <dgm:prSet/>
      <dgm:spPr/>
      <dgm:t>
        <a:bodyPr/>
        <a:lstStyle/>
        <a:p>
          <a:endParaRPr lang="ru-RU"/>
        </a:p>
      </dgm:t>
    </dgm:pt>
    <dgm:pt modelId="{30187B83-C77E-4B56-B9A6-E0E0E9939B03}" cxnId="{0FDE1775-67D8-4EA0-BBEB-630E926E3F43}" type="sibTrans">
      <dgm:prSet/>
      <dgm:spPr/>
      <dgm:t>
        <a:bodyPr/>
        <a:lstStyle/>
        <a:p>
          <a:endParaRPr lang="ru-RU"/>
        </a:p>
      </dgm:t>
    </dgm:pt>
    <dgm:pt modelId="{D617F217-359F-4311-BA3B-D5DD14D2DAA4}" type="pres">
      <dgm:prSet presAssocID="{0868D10D-D19A-4152-B575-BF3DCD4D618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9470674-83BE-4B5E-8987-D8F40111BCF2}" type="pres">
      <dgm:prSet presAssocID="{F377105A-5CDD-4C42-9AD6-6B7485C416BA}" presName="hierRoot1" presStyleCnt="0">
        <dgm:presLayoutVars>
          <dgm:hierBranch val="init"/>
        </dgm:presLayoutVars>
      </dgm:prSet>
      <dgm:spPr/>
    </dgm:pt>
    <dgm:pt modelId="{BCF1C21E-07FA-468C-83EC-57B79ABF075D}" type="pres">
      <dgm:prSet presAssocID="{F377105A-5CDD-4C42-9AD6-6B7485C416BA}" presName="rootComposite1" presStyleCnt="0"/>
      <dgm:spPr/>
    </dgm:pt>
    <dgm:pt modelId="{7F33ED3D-F27E-4466-8C9C-616821BDFA03}" type="pres">
      <dgm:prSet presAssocID="{F377105A-5CDD-4C42-9AD6-6B7485C416BA}" presName="rootText1" presStyleLbl="node0" presStyleIdx="0" presStyleCnt="1" custScaleX="3859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2CB9FB-92AD-4D26-B4F1-3E05CBE18A8E}" type="pres">
      <dgm:prSet presAssocID="{F377105A-5CDD-4C42-9AD6-6B7485C416BA}" presName="rootConnector1" presStyleLbl="node1" presStyleIdx="0" presStyleCnt="0"/>
      <dgm:spPr/>
      <dgm:t>
        <a:bodyPr/>
        <a:lstStyle/>
        <a:p>
          <a:endParaRPr lang="ru-RU"/>
        </a:p>
      </dgm:t>
    </dgm:pt>
    <dgm:pt modelId="{78533FE1-575D-47B1-8F62-5C849F7A95CC}" type="pres">
      <dgm:prSet presAssocID="{F377105A-5CDD-4C42-9AD6-6B7485C416BA}" presName="hierChild2" presStyleCnt="0"/>
      <dgm:spPr/>
    </dgm:pt>
    <dgm:pt modelId="{C479EA3B-4CAC-44B7-AF40-582590955449}" type="pres">
      <dgm:prSet presAssocID="{F377105A-5CDD-4C42-9AD6-6B7485C416BA}" presName="hierChild3" presStyleCnt="0"/>
      <dgm:spPr/>
    </dgm:pt>
  </dgm:ptLst>
  <dgm:cxnLst>
    <dgm:cxn modelId="{27AE2CF2-0838-4B67-AE4E-80B316C36B26}" type="presOf" srcId="{F377105A-5CDD-4C42-9AD6-6B7485C416BA}" destId="{7F33ED3D-F27E-4466-8C9C-616821BDFA03}" srcOrd="0" destOrd="0" presId="urn:microsoft.com/office/officeart/2005/8/layout/orgChart1"/>
    <dgm:cxn modelId="{E771B2B5-6CE4-43D9-B7CD-EB11C56C3D03}" type="presOf" srcId="{F377105A-5CDD-4C42-9AD6-6B7485C416BA}" destId="{452CB9FB-92AD-4D26-B4F1-3E05CBE18A8E}" srcOrd="1" destOrd="0" presId="urn:microsoft.com/office/officeart/2005/8/layout/orgChart1"/>
    <dgm:cxn modelId="{0FDE1775-67D8-4EA0-BBEB-630E926E3F43}" srcId="{0868D10D-D19A-4152-B575-BF3DCD4D6189}" destId="{F377105A-5CDD-4C42-9AD6-6B7485C416BA}" srcOrd="0" destOrd="0" parTransId="{215B895B-134B-4574-A84D-6DB3EA0A2189}" sibTransId="{30187B83-C77E-4B56-B9A6-E0E0E9939B03}"/>
    <dgm:cxn modelId="{A3396FDE-FB42-4EAD-993C-7808347FFA33}" type="presOf" srcId="{0868D10D-D19A-4152-B575-BF3DCD4D6189}" destId="{D617F217-359F-4311-BA3B-D5DD14D2DAA4}" srcOrd="0" destOrd="0" presId="urn:microsoft.com/office/officeart/2005/8/layout/orgChart1"/>
    <dgm:cxn modelId="{8FA96FD1-13D4-4FD1-A8C9-1CB1C14E91AD}" type="presParOf" srcId="{D617F217-359F-4311-BA3B-D5DD14D2DAA4}" destId="{09470674-83BE-4B5E-8987-D8F40111BCF2}" srcOrd="0" destOrd="0" presId="urn:microsoft.com/office/officeart/2005/8/layout/orgChart1"/>
    <dgm:cxn modelId="{E960B961-D390-4F8D-8874-5366A7440F2A}" type="presParOf" srcId="{09470674-83BE-4B5E-8987-D8F40111BCF2}" destId="{BCF1C21E-07FA-468C-83EC-57B79ABF075D}" srcOrd="0" destOrd="0" presId="urn:microsoft.com/office/officeart/2005/8/layout/orgChart1"/>
    <dgm:cxn modelId="{B6C7F818-04A5-467B-9BC8-6E7EB0728662}" type="presParOf" srcId="{BCF1C21E-07FA-468C-83EC-57B79ABF075D}" destId="{7F33ED3D-F27E-4466-8C9C-616821BDFA03}" srcOrd="0" destOrd="0" presId="urn:microsoft.com/office/officeart/2005/8/layout/orgChart1"/>
    <dgm:cxn modelId="{898BF5A0-B936-4643-9A06-CECBE0A4877B}" type="presParOf" srcId="{BCF1C21E-07FA-468C-83EC-57B79ABF075D}" destId="{452CB9FB-92AD-4D26-B4F1-3E05CBE18A8E}" srcOrd="1" destOrd="0" presId="urn:microsoft.com/office/officeart/2005/8/layout/orgChart1"/>
    <dgm:cxn modelId="{F3F750C2-0B51-4BEE-AD50-F7819D199654}" type="presParOf" srcId="{09470674-83BE-4B5E-8987-D8F40111BCF2}" destId="{78533FE1-575D-47B1-8F62-5C849F7A95CC}" srcOrd="1" destOrd="0" presId="urn:microsoft.com/office/officeart/2005/8/layout/orgChart1"/>
    <dgm:cxn modelId="{C000FF43-73BF-4867-8EBF-C7865659D19E}" type="presParOf" srcId="{09470674-83BE-4B5E-8987-D8F40111BCF2}" destId="{C479EA3B-4CAC-44B7-AF40-58259095544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3506553-4046-46E6-862D-656F029219D8}" type="doc">
      <dgm:prSet loTypeId="urn:microsoft.com/office/officeart/2005/8/layout/orgChart1" loCatId="hierarchy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B3881F-EE44-416D-A168-5BBBFA3C596F}">
      <dgm:prSet custT="1"/>
      <dgm:spPr/>
      <dgm:t>
        <a:bodyPr/>
        <a:lstStyle/>
        <a:p>
          <a:pPr rtl="0"/>
          <a:endParaRPr lang="ru-RU" sz="5400" dirty="0" smtClean="0"/>
        </a:p>
        <a:p>
          <a:pPr rtl="0"/>
          <a:r>
            <a:rPr lang="ru-RU" sz="5400" dirty="0" smtClean="0"/>
            <a:t>Трехгранные шаберы</a:t>
          </a:r>
          <a:br>
            <a:rPr lang="ru-RU" sz="5400" dirty="0" smtClean="0"/>
          </a:br>
          <a:endParaRPr lang="ru-RU" sz="5400" dirty="0"/>
        </a:p>
      </dgm:t>
    </dgm:pt>
    <dgm:pt modelId="{657E33A3-A7A2-48AE-B34E-A6BCEA718088}" cxnId="{ECF4ABA9-F136-4FB4-BD4C-D67CDCA04B4E}" type="parTrans">
      <dgm:prSet/>
      <dgm:spPr/>
      <dgm:t>
        <a:bodyPr/>
        <a:lstStyle/>
        <a:p>
          <a:endParaRPr lang="ru-RU"/>
        </a:p>
      </dgm:t>
    </dgm:pt>
    <dgm:pt modelId="{93907D1A-135A-4754-BCD1-EC8329CFE0EC}" cxnId="{ECF4ABA9-F136-4FB4-BD4C-D67CDCA04B4E}" type="sibTrans">
      <dgm:prSet/>
      <dgm:spPr/>
      <dgm:t>
        <a:bodyPr/>
        <a:lstStyle/>
        <a:p>
          <a:endParaRPr lang="ru-RU"/>
        </a:p>
      </dgm:t>
    </dgm:pt>
    <dgm:pt modelId="{1290FF87-C8DE-4AF6-8936-13E313E8A7AF}" type="pres">
      <dgm:prSet presAssocID="{23506553-4046-46E6-862D-656F029219D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C1C00E9-C1D1-4BE8-9CBD-4BEFCD9D943A}" type="pres">
      <dgm:prSet presAssocID="{8AB3881F-EE44-416D-A168-5BBBFA3C596F}" presName="hierRoot1" presStyleCnt="0">
        <dgm:presLayoutVars>
          <dgm:hierBranch val="init"/>
        </dgm:presLayoutVars>
      </dgm:prSet>
      <dgm:spPr/>
    </dgm:pt>
    <dgm:pt modelId="{68486B1C-503B-4BD9-BB59-81830D6FAAE2}" type="pres">
      <dgm:prSet presAssocID="{8AB3881F-EE44-416D-A168-5BBBFA3C596F}" presName="rootComposite1" presStyleCnt="0"/>
      <dgm:spPr/>
    </dgm:pt>
    <dgm:pt modelId="{A4F0DBF8-7E49-4EEA-8DFB-527DB15014F6}" type="pres">
      <dgm:prSet presAssocID="{8AB3881F-EE44-416D-A168-5BBBFA3C596F}" presName="rootText1" presStyleLbl="node0" presStyleIdx="0" presStyleCnt="1" custScaleX="385960" custLinFactNeighborX="-1571" custLinFactNeighborY="-135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E2727-32BA-432C-ACF0-7F3DB99E8923}" type="pres">
      <dgm:prSet presAssocID="{8AB3881F-EE44-416D-A168-5BBBFA3C596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8F9AFAD-F214-43AF-B787-EA1BBF770BE3}" type="pres">
      <dgm:prSet presAssocID="{8AB3881F-EE44-416D-A168-5BBBFA3C596F}" presName="hierChild2" presStyleCnt="0"/>
      <dgm:spPr/>
    </dgm:pt>
    <dgm:pt modelId="{9B214178-ED3B-4F07-BD7D-B8C4D008BE1D}" type="pres">
      <dgm:prSet presAssocID="{8AB3881F-EE44-416D-A168-5BBBFA3C596F}" presName="hierChild3" presStyleCnt="0"/>
      <dgm:spPr/>
    </dgm:pt>
  </dgm:ptLst>
  <dgm:cxnLst>
    <dgm:cxn modelId="{0B5D1EB6-492E-45A2-AEE9-E09FACF96347}" type="presOf" srcId="{8AB3881F-EE44-416D-A168-5BBBFA3C596F}" destId="{A4F0DBF8-7E49-4EEA-8DFB-527DB15014F6}" srcOrd="0" destOrd="0" presId="urn:microsoft.com/office/officeart/2005/8/layout/orgChart1"/>
    <dgm:cxn modelId="{ECF4ABA9-F136-4FB4-BD4C-D67CDCA04B4E}" srcId="{23506553-4046-46E6-862D-656F029219D8}" destId="{8AB3881F-EE44-416D-A168-5BBBFA3C596F}" srcOrd="0" destOrd="0" parTransId="{657E33A3-A7A2-48AE-B34E-A6BCEA718088}" sibTransId="{93907D1A-135A-4754-BCD1-EC8329CFE0EC}"/>
    <dgm:cxn modelId="{4C7BC36B-0C6E-4F42-871D-008460385AD6}" type="presOf" srcId="{23506553-4046-46E6-862D-656F029219D8}" destId="{1290FF87-C8DE-4AF6-8936-13E313E8A7AF}" srcOrd="0" destOrd="0" presId="urn:microsoft.com/office/officeart/2005/8/layout/orgChart1"/>
    <dgm:cxn modelId="{9270B038-21E4-479A-9F9B-AC6CE362564C}" type="presOf" srcId="{8AB3881F-EE44-416D-A168-5BBBFA3C596F}" destId="{5B3E2727-32BA-432C-ACF0-7F3DB99E8923}" srcOrd="1" destOrd="0" presId="urn:microsoft.com/office/officeart/2005/8/layout/orgChart1"/>
    <dgm:cxn modelId="{80C1D605-93AC-493C-A737-AC4BE370B741}" type="presParOf" srcId="{1290FF87-C8DE-4AF6-8936-13E313E8A7AF}" destId="{FC1C00E9-C1D1-4BE8-9CBD-4BEFCD9D943A}" srcOrd="0" destOrd="0" presId="urn:microsoft.com/office/officeart/2005/8/layout/orgChart1"/>
    <dgm:cxn modelId="{A8420018-CBAF-46FC-B643-5BA11B943A38}" type="presParOf" srcId="{FC1C00E9-C1D1-4BE8-9CBD-4BEFCD9D943A}" destId="{68486B1C-503B-4BD9-BB59-81830D6FAAE2}" srcOrd="0" destOrd="0" presId="urn:microsoft.com/office/officeart/2005/8/layout/orgChart1"/>
    <dgm:cxn modelId="{892794C1-C0C3-4520-B719-0519C550250E}" type="presParOf" srcId="{68486B1C-503B-4BD9-BB59-81830D6FAAE2}" destId="{A4F0DBF8-7E49-4EEA-8DFB-527DB15014F6}" srcOrd="0" destOrd="0" presId="urn:microsoft.com/office/officeart/2005/8/layout/orgChart1"/>
    <dgm:cxn modelId="{8304F9B1-7FD5-4C19-AB7C-C12041B30E84}" type="presParOf" srcId="{68486B1C-503B-4BD9-BB59-81830D6FAAE2}" destId="{5B3E2727-32BA-432C-ACF0-7F3DB99E8923}" srcOrd="1" destOrd="0" presId="urn:microsoft.com/office/officeart/2005/8/layout/orgChart1"/>
    <dgm:cxn modelId="{2A924218-7291-4AE6-A765-FA09AF338149}" type="presParOf" srcId="{FC1C00E9-C1D1-4BE8-9CBD-4BEFCD9D943A}" destId="{18F9AFAD-F214-43AF-B787-EA1BBF770BE3}" srcOrd="1" destOrd="0" presId="urn:microsoft.com/office/officeart/2005/8/layout/orgChart1"/>
    <dgm:cxn modelId="{50EC4848-AA97-443D-AE88-CD59287BCE16}" type="presParOf" srcId="{FC1C00E9-C1D1-4BE8-9CBD-4BEFCD9D943A}" destId="{9B214178-ED3B-4F07-BD7D-B8C4D008BE1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FEF000C-CBDB-44F6-BFF0-EFCBF0193AC8}" type="doc">
      <dgm:prSet loTypeId="urn:microsoft.com/office/officeart/2005/8/layout/orgChart1" loCatId="hierarchy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91AC70-E03D-4F25-8C2F-E2D0E48F9DAB}">
      <dgm:prSet/>
      <dgm:spPr/>
      <dgm:t>
        <a:bodyPr/>
        <a:lstStyle/>
        <a:p>
          <a:pPr rtl="0"/>
          <a:r>
            <a:rPr lang="ru-RU" dirty="0" smtClean="0"/>
            <a:t>Фасонные шаберы</a:t>
          </a:r>
          <a:endParaRPr lang="ru-RU" dirty="0"/>
        </a:p>
      </dgm:t>
    </dgm:pt>
    <dgm:pt modelId="{C6919909-5722-4E3E-A957-CC6E4168ACE5}" cxnId="{1A80EA07-9E05-4EB9-B0B3-FF97E3D58537}" type="parTrans">
      <dgm:prSet/>
      <dgm:spPr/>
      <dgm:t>
        <a:bodyPr/>
        <a:lstStyle/>
        <a:p>
          <a:endParaRPr lang="ru-RU"/>
        </a:p>
      </dgm:t>
    </dgm:pt>
    <dgm:pt modelId="{D508D275-9D75-4541-A1A8-C67BF77C8E55}" cxnId="{1A80EA07-9E05-4EB9-B0B3-FF97E3D58537}" type="sibTrans">
      <dgm:prSet/>
      <dgm:spPr/>
      <dgm:t>
        <a:bodyPr/>
        <a:lstStyle/>
        <a:p>
          <a:endParaRPr lang="ru-RU"/>
        </a:p>
      </dgm:t>
    </dgm:pt>
    <dgm:pt modelId="{07E784A8-8D03-48CA-BCEC-31F68D50EFC4}" type="pres">
      <dgm:prSet presAssocID="{AFEF000C-CBDB-44F6-BFF0-EFCBF0193AC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224F39F-B096-44B6-A908-F10320DC2AD0}" type="pres">
      <dgm:prSet presAssocID="{A891AC70-E03D-4F25-8C2F-E2D0E48F9DAB}" presName="hierRoot1" presStyleCnt="0">
        <dgm:presLayoutVars>
          <dgm:hierBranch val="init"/>
        </dgm:presLayoutVars>
      </dgm:prSet>
      <dgm:spPr/>
    </dgm:pt>
    <dgm:pt modelId="{E535C022-B4EC-49D2-A15B-6237C8BBA9C3}" type="pres">
      <dgm:prSet presAssocID="{A891AC70-E03D-4F25-8C2F-E2D0E48F9DAB}" presName="rootComposite1" presStyleCnt="0"/>
      <dgm:spPr/>
    </dgm:pt>
    <dgm:pt modelId="{9E3D3BF1-AE6A-47C7-9D09-77B757F1A0BC}" type="pres">
      <dgm:prSet presAssocID="{A891AC70-E03D-4F25-8C2F-E2D0E48F9DAB}" presName="rootText1" presStyleLbl="node0" presStyleIdx="0" presStyleCnt="1" custScaleX="3859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E3622E-3D94-432B-8DF2-E1A55E9E50D3}" type="pres">
      <dgm:prSet presAssocID="{A891AC70-E03D-4F25-8C2F-E2D0E48F9DA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CB93737-7548-4061-A275-4DDFF27D9ACC}" type="pres">
      <dgm:prSet presAssocID="{A891AC70-E03D-4F25-8C2F-E2D0E48F9DAB}" presName="hierChild2" presStyleCnt="0"/>
      <dgm:spPr/>
    </dgm:pt>
    <dgm:pt modelId="{93F07528-2586-4FA2-8411-A402152D0A5D}" type="pres">
      <dgm:prSet presAssocID="{A891AC70-E03D-4F25-8C2F-E2D0E48F9DAB}" presName="hierChild3" presStyleCnt="0"/>
      <dgm:spPr/>
    </dgm:pt>
  </dgm:ptLst>
  <dgm:cxnLst>
    <dgm:cxn modelId="{1A80EA07-9E05-4EB9-B0B3-FF97E3D58537}" srcId="{AFEF000C-CBDB-44F6-BFF0-EFCBF0193AC8}" destId="{A891AC70-E03D-4F25-8C2F-E2D0E48F9DAB}" srcOrd="0" destOrd="0" parTransId="{C6919909-5722-4E3E-A957-CC6E4168ACE5}" sibTransId="{D508D275-9D75-4541-A1A8-C67BF77C8E55}"/>
    <dgm:cxn modelId="{93111916-9207-46DF-AF8B-407E79F538B1}" type="presOf" srcId="{A891AC70-E03D-4F25-8C2F-E2D0E48F9DAB}" destId="{9E3D3BF1-AE6A-47C7-9D09-77B757F1A0BC}" srcOrd="0" destOrd="0" presId="urn:microsoft.com/office/officeart/2005/8/layout/orgChart1"/>
    <dgm:cxn modelId="{9D05350D-B2B4-4F06-A20B-020A57F6DC7D}" type="presOf" srcId="{AFEF000C-CBDB-44F6-BFF0-EFCBF0193AC8}" destId="{07E784A8-8D03-48CA-BCEC-31F68D50EFC4}" srcOrd="0" destOrd="0" presId="urn:microsoft.com/office/officeart/2005/8/layout/orgChart1"/>
    <dgm:cxn modelId="{D120A7E8-4288-4742-8422-80B624964A92}" type="presOf" srcId="{A891AC70-E03D-4F25-8C2F-E2D0E48F9DAB}" destId="{29E3622E-3D94-432B-8DF2-E1A55E9E50D3}" srcOrd="1" destOrd="0" presId="urn:microsoft.com/office/officeart/2005/8/layout/orgChart1"/>
    <dgm:cxn modelId="{6C7299F2-2DB4-47BE-AAF2-56D8BE619EFD}" type="presParOf" srcId="{07E784A8-8D03-48CA-BCEC-31F68D50EFC4}" destId="{C224F39F-B096-44B6-A908-F10320DC2AD0}" srcOrd="0" destOrd="0" presId="urn:microsoft.com/office/officeart/2005/8/layout/orgChart1"/>
    <dgm:cxn modelId="{4CA8D3A2-1DE5-4AED-ABCD-DCADCCD44E5C}" type="presParOf" srcId="{C224F39F-B096-44B6-A908-F10320DC2AD0}" destId="{E535C022-B4EC-49D2-A15B-6237C8BBA9C3}" srcOrd="0" destOrd="0" presId="urn:microsoft.com/office/officeart/2005/8/layout/orgChart1"/>
    <dgm:cxn modelId="{D28ED280-0C6F-480B-8EB5-470FC9614580}" type="presParOf" srcId="{E535C022-B4EC-49D2-A15B-6237C8BBA9C3}" destId="{9E3D3BF1-AE6A-47C7-9D09-77B757F1A0BC}" srcOrd="0" destOrd="0" presId="urn:microsoft.com/office/officeart/2005/8/layout/orgChart1"/>
    <dgm:cxn modelId="{D852BC18-AF3C-4A73-A32A-23A5FFC6A169}" type="presParOf" srcId="{E535C022-B4EC-49D2-A15B-6237C8BBA9C3}" destId="{29E3622E-3D94-432B-8DF2-E1A55E9E50D3}" srcOrd="1" destOrd="0" presId="urn:microsoft.com/office/officeart/2005/8/layout/orgChart1"/>
    <dgm:cxn modelId="{B4A15E3F-9102-475D-A727-DBCCA5A06B9F}" type="presParOf" srcId="{C224F39F-B096-44B6-A908-F10320DC2AD0}" destId="{DCB93737-7548-4061-A275-4DDFF27D9ACC}" srcOrd="1" destOrd="0" presId="urn:microsoft.com/office/officeart/2005/8/layout/orgChart1"/>
    <dgm:cxn modelId="{0E48F5E8-9045-403B-8DAC-00D65E1977A2}" type="presParOf" srcId="{C224F39F-B096-44B6-A908-F10320DC2AD0}" destId="{93F07528-2586-4FA2-8411-A402152D0A5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765BDA9-6AC2-4827-903A-E3DBCC717F87}" type="doc">
      <dgm:prSet loTypeId="urn:microsoft.com/office/officeart/2005/8/layout/orgChart1" loCatId="hierarchy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30D848-70C9-4AAC-8BFE-BC75FE71EDA6}">
      <dgm:prSet/>
      <dgm:spPr/>
      <dgm:t>
        <a:bodyPr/>
        <a:lstStyle/>
        <a:p>
          <a:pPr rtl="0"/>
          <a:r>
            <a:rPr lang="ru-RU" dirty="0" smtClean="0"/>
            <a:t>Заточка шаберов</a:t>
          </a:r>
          <a:endParaRPr lang="ru-RU" dirty="0"/>
        </a:p>
      </dgm:t>
    </dgm:pt>
    <dgm:pt modelId="{2F70F351-F78D-4CC0-9331-172D9C1605B9}" cxnId="{5FE7E47C-1C0C-406F-BE75-E57552561B6C}" type="parTrans">
      <dgm:prSet/>
      <dgm:spPr/>
      <dgm:t>
        <a:bodyPr/>
        <a:lstStyle/>
        <a:p>
          <a:endParaRPr lang="ru-RU"/>
        </a:p>
      </dgm:t>
    </dgm:pt>
    <dgm:pt modelId="{9EB0A9D0-C296-46F4-8B77-EE112C3AE34A}" cxnId="{5FE7E47C-1C0C-406F-BE75-E57552561B6C}" type="sibTrans">
      <dgm:prSet/>
      <dgm:spPr/>
      <dgm:t>
        <a:bodyPr/>
        <a:lstStyle/>
        <a:p>
          <a:endParaRPr lang="ru-RU"/>
        </a:p>
      </dgm:t>
    </dgm:pt>
    <dgm:pt modelId="{52D3A5E3-B373-4DCA-8973-14FE19D01F88}" type="pres">
      <dgm:prSet presAssocID="{7765BDA9-6AC2-4827-903A-E3DBCC717F8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EA34F92-75D2-4EFA-86D9-E82B61A7EEB6}" type="pres">
      <dgm:prSet presAssocID="{C630D848-70C9-4AAC-8BFE-BC75FE71EDA6}" presName="hierRoot1" presStyleCnt="0">
        <dgm:presLayoutVars>
          <dgm:hierBranch val="init"/>
        </dgm:presLayoutVars>
      </dgm:prSet>
      <dgm:spPr/>
    </dgm:pt>
    <dgm:pt modelId="{D5E38666-5F02-48A6-8DD1-6C375667CE5A}" type="pres">
      <dgm:prSet presAssocID="{C630D848-70C9-4AAC-8BFE-BC75FE71EDA6}" presName="rootComposite1" presStyleCnt="0"/>
      <dgm:spPr/>
    </dgm:pt>
    <dgm:pt modelId="{A8CB5842-518A-4EEC-8ED2-3D5C82561BC1}" type="pres">
      <dgm:prSet presAssocID="{C630D848-70C9-4AAC-8BFE-BC75FE71EDA6}" presName="rootText1" presStyleLbl="node0" presStyleIdx="0" presStyleCnt="1" custScaleX="3859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07209A-7086-48D4-BF84-57EEEDEF7CD5}" type="pres">
      <dgm:prSet presAssocID="{C630D848-70C9-4AAC-8BFE-BC75FE71EDA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9E45A30-5484-4C5F-98D7-A9439B8CA55A}" type="pres">
      <dgm:prSet presAssocID="{C630D848-70C9-4AAC-8BFE-BC75FE71EDA6}" presName="hierChild2" presStyleCnt="0"/>
      <dgm:spPr/>
    </dgm:pt>
    <dgm:pt modelId="{7C3F3BAA-375A-4009-82F2-5F246FB0871F}" type="pres">
      <dgm:prSet presAssocID="{C630D848-70C9-4AAC-8BFE-BC75FE71EDA6}" presName="hierChild3" presStyleCnt="0"/>
      <dgm:spPr/>
    </dgm:pt>
  </dgm:ptLst>
  <dgm:cxnLst>
    <dgm:cxn modelId="{5FE7E47C-1C0C-406F-BE75-E57552561B6C}" srcId="{7765BDA9-6AC2-4827-903A-E3DBCC717F87}" destId="{C630D848-70C9-4AAC-8BFE-BC75FE71EDA6}" srcOrd="0" destOrd="0" parTransId="{2F70F351-F78D-4CC0-9331-172D9C1605B9}" sibTransId="{9EB0A9D0-C296-46F4-8B77-EE112C3AE34A}"/>
    <dgm:cxn modelId="{56921421-178C-4712-8004-B724D79D5BF2}" type="presOf" srcId="{7765BDA9-6AC2-4827-903A-E3DBCC717F87}" destId="{52D3A5E3-B373-4DCA-8973-14FE19D01F88}" srcOrd="0" destOrd="0" presId="urn:microsoft.com/office/officeart/2005/8/layout/orgChart1"/>
    <dgm:cxn modelId="{7CC186C1-CFE3-4790-B100-56F1F8FCA3FA}" type="presOf" srcId="{C630D848-70C9-4AAC-8BFE-BC75FE71EDA6}" destId="{8407209A-7086-48D4-BF84-57EEEDEF7CD5}" srcOrd="1" destOrd="0" presId="urn:microsoft.com/office/officeart/2005/8/layout/orgChart1"/>
    <dgm:cxn modelId="{D206AC6B-279D-4AE5-8610-3FDB1F94AC9B}" type="presOf" srcId="{C630D848-70C9-4AAC-8BFE-BC75FE71EDA6}" destId="{A8CB5842-518A-4EEC-8ED2-3D5C82561BC1}" srcOrd="0" destOrd="0" presId="urn:microsoft.com/office/officeart/2005/8/layout/orgChart1"/>
    <dgm:cxn modelId="{724D9833-EDB3-4493-A0AC-E86AEC9D5FD2}" type="presParOf" srcId="{52D3A5E3-B373-4DCA-8973-14FE19D01F88}" destId="{6EA34F92-75D2-4EFA-86D9-E82B61A7EEB6}" srcOrd="0" destOrd="0" presId="urn:microsoft.com/office/officeart/2005/8/layout/orgChart1"/>
    <dgm:cxn modelId="{0FC4465D-F6E1-48EB-A07D-3E8CE04A77FE}" type="presParOf" srcId="{6EA34F92-75D2-4EFA-86D9-E82B61A7EEB6}" destId="{D5E38666-5F02-48A6-8DD1-6C375667CE5A}" srcOrd="0" destOrd="0" presId="urn:microsoft.com/office/officeart/2005/8/layout/orgChart1"/>
    <dgm:cxn modelId="{DDF03135-DDE0-4BDF-8A24-6369E7236D8F}" type="presParOf" srcId="{D5E38666-5F02-48A6-8DD1-6C375667CE5A}" destId="{A8CB5842-518A-4EEC-8ED2-3D5C82561BC1}" srcOrd="0" destOrd="0" presId="urn:microsoft.com/office/officeart/2005/8/layout/orgChart1"/>
    <dgm:cxn modelId="{6BB9C034-C61D-414E-8D90-435B6BBFDB1D}" type="presParOf" srcId="{D5E38666-5F02-48A6-8DD1-6C375667CE5A}" destId="{8407209A-7086-48D4-BF84-57EEEDEF7CD5}" srcOrd="1" destOrd="0" presId="urn:microsoft.com/office/officeart/2005/8/layout/orgChart1"/>
    <dgm:cxn modelId="{B5A3BFCC-8A39-49D3-9ACF-FE729905EE6F}" type="presParOf" srcId="{6EA34F92-75D2-4EFA-86D9-E82B61A7EEB6}" destId="{C9E45A30-5484-4C5F-98D7-A9439B8CA55A}" srcOrd="1" destOrd="0" presId="urn:microsoft.com/office/officeart/2005/8/layout/orgChart1"/>
    <dgm:cxn modelId="{5AB45260-8669-48AC-AF13-56ABF5B984A8}" type="presParOf" srcId="{6EA34F92-75D2-4EFA-86D9-E82B61A7EEB6}" destId="{7C3F3BAA-375A-4009-82F2-5F246FB087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5F1A66E-114F-4C97-83AA-2DE9AE48CAB1}" type="doc">
      <dgm:prSet loTypeId="urn:microsoft.com/office/officeart/2005/8/layout/orgChart1" loCatId="hierarchy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D5B974-F18F-41F5-A87B-9E487408A49F}">
      <dgm:prSet/>
      <dgm:spPr/>
      <dgm:t>
        <a:bodyPr/>
        <a:lstStyle/>
        <a:p>
          <a:pPr rtl="0"/>
          <a:r>
            <a:rPr lang="ru-RU" dirty="0" smtClean="0"/>
            <a:t>Виды шабрения</a:t>
          </a:r>
          <a:endParaRPr lang="ru-RU" dirty="0"/>
        </a:p>
      </dgm:t>
    </dgm:pt>
    <dgm:pt modelId="{7C344F29-86D8-4290-BAD7-70F43ABCDF05}" cxnId="{5DC05DF6-8CEA-4D8F-B2C9-ACB95F8E256B}" type="parTrans">
      <dgm:prSet/>
      <dgm:spPr/>
      <dgm:t>
        <a:bodyPr/>
        <a:lstStyle/>
        <a:p>
          <a:endParaRPr lang="ru-RU"/>
        </a:p>
      </dgm:t>
    </dgm:pt>
    <dgm:pt modelId="{EFED056A-1723-47D1-A0E0-1A6C570654E4}" cxnId="{5DC05DF6-8CEA-4D8F-B2C9-ACB95F8E256B}" type="sibTrans">
      <dgm:prSet/>
      <dgm:spPr/>
      <dgm:t>
        <a:bodyPr/>
        <a:lstStyle/>
        <a:p>
          <a:endParaRPr lang="ru-RU"/>
        </a:p>
      </dgm:t>
    </dgm:pt>
    <dgm:pt modelId="{AF26E37C-BA52-418E-9D9E-52E116093759}" type="pres">
      <dgm:prSet presAssocID="{25F1A66E-114F-4C97-83AA-2DE9AE48CAB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0360032-8BB3-4ED7-9C23-6ADF448DEB42}" type="pres">
      <dgm:prSet presAssocID="{24D5B974-F18F-41F5-A87B-9E487408A49F}" presName="hierRoot1" presStyleCnt="0">
        <dgm:presLayoutVars>
          <dgm:hierBranch val="init"/>
        </dgm:presLayoutVars>
      </dgm:prSet>
      <dgm:spPr/>
    </dgm:pt>
    <dgm:pt modelId="{117BC819-4F7B-48AD-B8D4-4A73B76A5964}" type="pres">
      <dgm:prSet presAssocID="{24D5B974-F18F-41F5-A87B-9E487408A49F}" presName="rootComposite1" presStyleCnt="0"/>
      <dgm:spPr/>
    </dgm:pt>
    <dgm:pt modelId="{BF0E61C8-87F1-4A66-A8F1-B6BD2A8EB268}" type="pres">
      <dgm:prSet presAssocID="{24D5B974-F18F-41F5-A87B-9E487408A49F}" presName="rootText1" presStyleLbl="node0" presStyleIdx="0" presStyleCnt="1" custScaleX="3859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B48B39-DE8D-46AC-9CD4-1522DDE21B2C}" type="pres">
      <dgm:prSet presAssocID="{24D5B974-F18F-41F5-A87B-9E487408A49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10D873B-2D41-45D3-8EDE-DB961147A478}" type="pres">
      <dgm:prSet presAssocID="{24D5B974-F18F-41F5-A87B-9E487408A49F}" presName="hierChild2" presStyleCnt="0"/>
      <dgm:spPr/>
    </dgm:pt>
    <dgm:pt modelId="{6D6D116E-7BAB-4FDE-889E-FFC2ABA57598}" type="pres">
      <dgm:prSet presAssocID="{24D5B974-F18F-41F5-A87B-9E487408A49F}" presName="hierChild3" presStyleCnt="0"/>
      <dgm:spPr/>
    </dgm:pt>
  </dgm:ptLst>
  <dgm:cxnLst>
    <dgm:cxn modelId="{7A008E79-89C4-4013-B2FC-D09B609D2606}" type="presOf" srcId="{24D5B974-F18F-41F5-A87B-9E487408A49F}" destId="{BF0E61C8-87F1-4A66-A8F1-B6BD2A8EB268}" srcOrd="0" destOrd="0" presId="urn:microsoft.com/office/officeart/2005/8/layout/orgChart1"/>
    <dgm:cxn modelId="{5DC05DF6-8CEA-4D8F-B2C9-ACB95F8E256B}" srcId="{25F1A66E-114F-4C97-83AA-2DE9AE48CAB1}" destId="{24D5B974-F18F-41F5-A87B-9E487408A49F}" srcOrd="0" destOrd="0" parTransId="{7C344F29-86D8-4290-BAD7-70F43ABCDF05}" sibTransId="{EFED056A-1723-47D1-A0E0-1A6C570654E4}"/>
    <dgm:cxn modelId="{7B8C6718-D475-404A-930D-4918EA78254A}" type="presOf" srcId="{25F1A66E-114F-4C97-83AA-2DE9AE48CAB1}" destId="{AF26E37C-BA52-418E-9D9E-52E116093759}" srcOrd="0" destOrd="0" presId="urn:microsoft.com/office/officeart/2005/8/layout/orgChart1"/>
    <dgm:cxn modelId="{715D9CC0-A97B-4E9A-B3DA-CAEAA78F4AEB}" type="presOf" srcId="{24D5B974-F18F-41F5-A87B-9E487408A49F}" destId="{3CB48B39-DE8D-46AC-9CD4-1522DDE21B2C}" srcOrd="1" destOrd="0" presId="urn:microsoft.com/office/officeart/2005/8/layout/orgChart1"/>
    <dgm:cxn modelId="{440D27F9-E225-49C6-A8DF-302868401A0E}" type="presParOf" srcId="{AF26E37C-BA52-418E-9D9E-52E116093759}" destId="{40360032-8BB3-4ED7-9C23-6ADF448DEB42}" srcOrd="0" destOrd="0" presId="urn:microsoft.com/office/officeart/2005/8/layout/orgChart1"/>
    <dgm:cxn modelId="{1FEF3DA1-21C9-4F51-8F49-5D883C2A87E9}" type="presParOf" srcId="{40360032-8BB3-4ED7-9C23-6ADF448DEB42}" destId="{117BC819-4F7B-48AD-B8D4-4A73B76A5964}" srcOrd="0" destOrd="0" presId="urn:microsoft.com/office/officeart/2005/8/layout/orgChart1"/>
    <dgm:cxn modelId="{9BAE5EE1-074D-46F1-BE06-DE7DB95D4CCA}" type="presParOf" srcId="{117BC819-4F7B-48AD-B8D4-4A73B76A5964}" destId="{BF0E61C8-87F1-4A66-A8F1-B6BD2A8EB268}" srcOrd="0" destOrd="0" presId="urn:microsoft.com/office/officeart/2005/8/layout/orgChart1"/>
    <dgm:cxn modelId="{6DD379E1-3A1C-49D4-B4F9-CC1BAE1EC25C}" type="presParOf" srcId="{117BC819-4F7B-48AD-B8D4-4A73B76A5964}" destId="{3CB48B39-DE8D-46AC-9CD4-1522DDE21B2C}" srcOrd="1" destOrd="0" presId="urn:microsoft.com/office/officeart/2005/8/layout/orgChart1"/>
    <dgm:cxn modelId="{830CADB3-39CB-41D9-8367-9BA687CC3E6C}" type="presParOf" srcId="{40360032-8BB3-4ED7-9C23-6ADF448DEB42}" destId="{E10D873B-2D41-45D3-8EDE-DB961147A478}" srcOrd="1" destOrd="0" presId="urn:microsoft.com/office/officeart/2005/8/layout/orgChart1"/>
    <dgm:cxn modelId="{97B2FAFD-A0D0-44F9-929B-2FDFE5A98FBF}" type="presParOf" srcId="{40360032-8BB3-4ED7-9C23-6ADF448DEB42}" destId="{6D6D116E-7BAB-4FDE-889E-FFC2ABA5759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8229600" cy="1066800"/>
        <a:chOff x="0" y="0"/>
        <a:chExt cx="8229600" cy="1066800"/>
      </a:xfrm>
      <a:scene3d>
        <a:camera prst="perspectiveRelaxedModerately" zoom="92000"/>
        <a:lightRig rig="balanced" dir="t">
          <a:rot lat="0" lon="0" rev="12700000"/>
        </a:lightRig>
      </a:scene3d>
    </dsp:grpSpPr>
    <dsp:sp modelId="{02B36DF4-DFF4-4C4D-8182-F283993D2569}">
      <dsp:nvSpPr>
        <dsp:cNvPr id="3" name="Прямоугольник 2"/>
        <dsp:cNvSpPr/>
      </dsp:nvSpPr>
      <dsp:spPr bwMode="white">
        <a:xfrm>
          <a:off x="83096" y="0"/>
          <a:ext cx="8063408" cy="1066800"/>
        </a:xfrm>
        <a:prstGeom prst="rect">
          <a:avLst/>
        </a:prstGeom>
        <a:sp3d prstMaterial="plastic">
          <a:bevelT w="50800" h="50800"/>
          <a:bevelB w="50800" h="50800"/>
        </a:sp3d>
      </dsp:spPr>
      <dsp:style>
        <a:lnRef idx="0">
          <a:schemeClr val="lt1"/>
        </a:lnRef>
        <a:fillRef idx="1">
          <a:schemeClr val="accent1"/>
        </a:fillRef>
        <a:effectRef idx="2">
          <a:scrgbClr r="0" g="0" b="0"/>
        </a:effectRef>
        <a:fontRef idx="minor">
          <a:schemeClr val="lt1"/>
        </a:fontRef>
      </dsp:style>
      <dsp:txBody>
        <a:bodyPr lIns="40640" tIns="40640" rIns="40640" bIns="40640" anchor="ctr"/>
        <a:lstStyle>
          <a:lvl1pPr algn="ctr">
            <a:defRPr sz="6400"/>
          </a:lvl1pPr>
          <a:lvl2pPr marL="285750" indent="-285750" algn="ctr">
            <a:defRPr sz="4900"/>
          </a:lvl2pPr>
          <a:lvl3pPr marL="571500" indent="-285750" algn="ctr">
            <a:defRPr sz="4900"/>
          </a:lvl3pPr>
          <a:lvl4pPr marL="857250" indent="-285750" algn="ctr">
            <a:defRPr sz="4900"/>
          </a:lvl4pPr>
          <a:lvl5pPr marL="1143000" indent="-285750" algn="ctr">
            <a:defRPr sz="4900"/>
          </a:lvl5pPr>
          <a:lvl6pPr marL="1428750" indent="-285750" algn="ctr">
            <a:defRPr sz="4900"/>
          </a:lvl6pPr>
          <a:lvl7pPr marL="1714500" indent="-285750" algn="ctr">
            <a:defRPr sz="4900"/>
          </a:lvl7pPr>
          <a:lvl8pPr marL="2000250" indent="-285750" algn="ctr">
            <a:defRPr sz="4900"/>
          </a:lvl8pPr>
          <a:lvl9pPr marL="2286000" indent="-285750" algn="ctr">
            <a:defRPr sz="4900"/>
          </a:lvl9pPr>
        </a:lstStyle>
        <a:p>
          <a:pPr lvl="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/>
            <a:t>Сущность шабрения</a:t>
          </a:r>
          <a:endParaRPr lang="ru-RU" dirty="0"/>
        </a:p>
      </dsp:txBody>
      <dsp:txXfrm>
        <a:off x="83096" y="0"/>
        <a:ext cx="8063408" cy="1066800"/>
      </dsp:txXfrm>
    </dsp:sp>
    <dsp:sp modelId="{E1AF98DD-F0C0-4A06-8BB4-3A826FA7F0C0}">
      <dsp:nvSpPr>
        <dsp:cNvPr id="4" name="Прямоугольник 3" hidden="1"/>
        <dsp:cNvSpPr/>
      </dsp:nvSpPr>
      <dsp:spPr bwMode="white">
        <a:xfrm>
          <a:off x="83096" y="0"/>
          <a:ext cx="1612682" cy="1066800"/>
        </a:xfrm>
        <a:prstGeom prst="rect">
          <a:avLst/>
        </a:prstGeom>
        <a:sp3d prstMaterial="plastic">
          <a:bevelT w="50800" h="50800"/>
          <a:bevelB w="50800" h="50800"/>
        </a:sp3d>
      </dsp:spPr>
      <dsp:style>
        <a:lnRef idx="0">
          <a:schemeClr val="lt1"/>
        </a:lnRef>
        <a:fillRef idx="1">
          <a:schemeClr val="accent1"/>
        </a:fillRef>
        <a:effectRef idx="2">
          <a:scrgbClr r="0" g="0" b="0"/>
        </a:effectRef>
        <a:fontRef idx="minor">
          <a:schemeClr val="lt1"/>
        </a:fontRef>
      </dsp:style>
      <dsp:txXfrm>
        <a:off x="83096" y="0"/>
        <a:ext cx="1612682" cy="1066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8229600" cy="1066800"/>
        <a:chOff x="0" y="0"/>
        <a:chExt cx="8229600" cy="1066800"/>
      </a:xfrm>
      <a:scene3d>
        <a:camera prst="perspectiveRelaxedModerately" zoom="92000"/>
        <a:lightRig rig="balanced" dir="t">
          <a:rot lat="0" lon="0" rev="12700000"/>
        </a:lightRig>
      </a:scene3d>
    </dsp:grpSpPr>
    <dsp:sp modelId="{02B36DF4-DFF4-4C4D-8182-F283993D2569}">
      <dsp:nvSpPr>
        <dsp:cNvPr id="3" name="Прямоугольник 2"/>
        <dsp:cNvSpPr/>
      </dsp:nvSpPr>
      <dsp:spPr bwMode="white">
        <a:xfrm>
          <a:off x="83096" y="0"/>
          <a:ext cx="8063408" cy="1066800"/>
        </a:xfrm>
        <a:prstGeom prst="rect">
          <a:avLst/>
        </a:prstGeom>
        <a:sp3d prstMaterial="plastic">
          <a:bevelT w="50800" h="50800"/>
          <a:bevelB w="50800" h="50800"/>
        </a:sp3d>
      </dsp:spPr>
      <dsp:style>
        <a:lnRef idx="0">
          <a:schemeClr val="lt1"/>
        </a:lnRef>
        <a:fillRef idx="1">
          <a:schemeClr val="accent1"/>
        </a:fillRef>
        <a:effectRef idx="2">
          <a:scrgbClr r="0" g="0" b="0"/>
        </a:effectRef>
        <a:fontRef idx="minor">
          <a:schemeClr val="lt1"/>
        </a:fontRef>
      </dsp:style>
      <dsp:txBody>
        <a:bodyPr lIns="40640" tIns="40640" rIns="40640" bIns="40640" anchor="ctr"/>
        <a:lstStyle>
          <a:lvl1pPr algn="ctr">
            <a:defRPr sz="6400"/>
          </a:lvl1pPr>
          <a:lvl2pPr marL="285750" indent="-285750" algn="ctr">
            <a:defRPr sz="4900"/>
          </a:lvl2pPr>
          <a:lvl3pPr marL="571500" indent="-285750" algn="ctr">
            <a:defRPr sz="4900"/>
          </a:lvl3pPr>
          <a:lvl4pPr marL="857250" indent="-285750" algn="ctr">
            <a:defRPr sz="4900"/>
          </a:lvl4pPr>
          <a:lvl5pPr marL="1143000" indent="-285750" algn="ctr">
            <a:defRPr sz="4900"/>
          </a:lvl5pPr>
          <a:lvl6pPr marL="1428750" indent="-285750" algn="ctr">
            <a:defRPr sz="4900"/>
          </a:lvl6pPr>
          <a:lvl7pPr marL="1714500" indent="-285750" algn="ctr">
            <a:defRPr sz="4900"/>
          </a:lvl7pPr>
          <a:lvl8pPr marL="2000250" indent="-285750" algn="ctr">
            <a:defRPr sz="4900"/>
          </a:lvl8pPr>
          <a:lvl9pPr marL="2286000" indent="-285750" algn="ctr">
            <a:defRPr sz="4900"/>
          </a:lvl9pPr>
        </a:lstStyle>
        <a:p>
          <a:pPr lvl="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/>
            <a:t>Сущность шабрения</a:t>
          </a:r>
          <a:endParaRPr lang="ru-RU" dirty="0"/>
        </a:p>
      </dsp:txBody>
      <dsp:txXfrm>
        <a:off x="83096" y="0"/>
        <a:ext cx="8063408" cy="1066800"/>
      </dsp:txXfrm>
    </dsp:sp>
    <dsp:sp modelId="{E1AF98DD-F0C0-4A06-8BB4-3A826FA7F0C0}">
      <dsp:nvSpPr>
        <dsp:cNvPr id="4" name="Прямоугольник 3" hidden="1"/>
        <dsp:cNvSpPr/>
      </dsp:nvSpPr>
      <dsp:spPr bwMode="white">
        <a:xfrm>
          <a:off x="83096" y="0"/>
          <a:ext cx="1612682" cy="1066800"/>
        </a:xfrm>
        <a:prstGeom prst="rect">
          <a:avLst/>
        </a:prstGeom>
        <a:sp3d prstMaterial="plastic">
          <a:bevelT w="50800" h="50800"/>
          <a:bevelB w="50800" h="50800"/>
        </a:sp3d>
      </dsp:spPr>
      <dsp:style>
        <a:lnRef idx="0">
          <a:schemeClr val="lt1"/>
        </a:lnRef>
        <a:fillRef idx="1">
          <a:schemeClr val="accent1"/>
        </a:fillRef>
        <a:effectRef idx="2">
          <a:scrgbClr r="0" g="0" b="0"/>
        </a:effectRef>
        <a:fontRef idx="minor">
          <a:schemeClr val="lt1"/>
        </a:fontRef>
      </dsp:style>
      <dsp:txXfrm>
        <a:off x="83096" y="0"/>
        <a:ext cx="1612682" cy="10668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8229600" cy="1066800"/>
        <a:chOff x="0" y="0"/>
        <a:chExt cx="8229600" cy="1066800"/>
      </a:xfrm>
      <a:scene3d>
        <a:camera prst="perspectiveRelaxedModerately" zoom="92000"/>
        <a:lightRig rig="balanced" dir="t">
          <a:rot lat="0" lon="0" rev="12700000"/>
        </a:lightRig>
      </a:scene3d>
    </dsp:grpSpPr>
    <dsp:sp modelId="{EFA43627-6341-4263-9279-1FACFE713B3F}">
      <dsp:nvSpPr>
        <dsp:cNvPr id="3" name="Прямоугольник 2"/>
        <dsp:cNvSpPr/>
      </dsp:nvSpPr>
      <dsp:spPr bwMode="white">
        <a:xfrm>
          <a:off x="0" y="340"/>
          <a:ext cx="8229600" cy="1066121"/>
        </a:xfrm>
        <a:prstGeom prst="rect">
          <a:avLst/>
        </a:prstGeom>
        <a:sp3d prstMaterial="plastic">
          <a:bevelT w="50800" h="50800"/>
          <a:bevelB w="50800" h="50800"/>
        </a:sp3d>
      </dsp:spPr>
      <dsp:style>
        <a:lnRef idx="0">
          <a:schemeClr val="lt1"/>
        </a:lnRef>
        <a:fillRef idx="1">
          <a:schemeClr val="accent1"/>
        </a:fillRef>
        <a:effectRef idx="2">
          <a:scrgbClr r="0" g="0" b="0"/>
        </a:effectRef>
        <a:fontRef idx="minor">
          <a:schemeClr val="lt1"/>
        </a:fontRef>
      </dsp:style>
      <dsp:txBody>
        <a:bodyPr lIns="26670" tIns="26670" rIns="26670" bIns="26670" anchor="ctr"/>
        <a:lstStyle>
          <a:lvl1pPr algn="ctr">
            <a:defRPr sz="4200"/>
          </a:lvl1pPr>
          <a:lvl2pPr marL="285750" indent="-285750" algn="ctr">
            <a:defRPr sz="3200"/>
          </a:lvl2pPr>
          <a:lvl3pPr marL="571500" indent="-285750" algn="ctr">
            <a:defRPr sz="3200"/>
          </a:lvl3pPr>
          <a:lvl4pPr marL="857250" indent="-285750" algn="ctr">
            <a:defRPr sz="3200"/>
          </a:lvl4pPr>
          <a:lvl5pPr marL="1143000" indent="-285750" algn="ctr">
            <a:defRPr sz="3200"/>
          </a:lvl5pPr>
          <a:lvl6pPr marL="1428750" indent="-285750" algn="ctr">
            <a:defRPr sz="3200"/>
          </a:lvl6pPr>
          <a:lvl7pPr marL="1714500" indent="-285750" algn="ctr">
            <a:defRPr sz="3200"/>
          </a:lvl7pPr>
          <a:lvl8pPr marL="2000250" indent="-285750" algn="ctr">
            <a:defRPr sz="3200"/>
          </a:lvl8pPr>
          <a:lvl9pPr marL="2286000" indent="-285750" algn="ctr">
            <a:defRPr sz="3200"/>
          </a:lvl9pPr>
        </a:lstStyle>
        <a:p>
          <a:pPr lvl="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/>
            <a:t>Инструменты и приспособления</a:t>
          </a:r>
          <a:endParaRPr lang="ru-RU" dirty="0"/>
        </a:p>
      </dsp:txBody>
      <dsp:txXfrm>
        <a:off x="0" y="340"/>
        <a:ext cx="8229600" cy="1066121"/>
      </dsp:txXfrm>
    </dsp:sp>
    <dsp:sp modelId="{8355629B-7D0E-45C8-B8FD-C93ACCD2CF03}">
      <dsp:nvSpPr>
        <dsp:cNvPr id="4" name="Прямоугольник 3" hidden="1"/>
        <dsp:cNvSpPr/>
      </dsp:nvSpPr>
      <dsp:spPr bwMode="white">
        <a:xfrm>
          <a:off x="0" y="340"/>
          <a:ext cx="1645920" cy="1066121"/>
        </a:xfrm>
        <a:prstGeom prst="rect">
          <a:avLst/>
        </a:prstGeom>
        <a:sp3d prstMaterial="plastic">
          <a:bevelT w="50800" h="50800"/>
          <a:bevelB w="50800" h="50800"/>
        </a:sp3d>
      </dsp:spPr>
      <dsp:style>
        <a:lnRef idx="0">
          <a:schemeClr val="lt1"/>
        </a:lnRef>
        <a:fillRef idx="1">
          <a:schemeClr val="accent1"/>
        </a:fillRef>
        <a:effectRef idx="2">
          <a:scrgbClr r="0" g="0" b="0"/>
        </a:effectRef>
        <a:fontRef idx="minor">
          <a:schemeClr val="lt1"/>
        </a:fontRef>
      </dsp:style>
      <dsp:txXfrm>
        <a:off x="0" y="340"/>
        <a:ext cx="1645920" cy="10661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8358246" cy="4288544"/>
        <a:chOff x="0" y="0"/>
        <a:chExt cx="8358246" cy="4288544"/>
      </a:xfrm>
    </dsp:grpSpPr>
    <dsp:sp modelId="{8533423B-0C6E-4F1F-8D53-31C4CE718B1E}">
      <dsp:nvSpPr>
        <dsp:cNvPr id="4" name="Скругленный прямоугольник 3"/>
        <dsp:cNvSpPr/>
      </dsp:nvSpPr>
      <dsp:spPr bwMode="white">
        <a:xfrm>
          <a:off x="0" y="0"/>
          <a:ext cx="2042689" cy="4288544"/>
        </a:xfrm>
        <a:prstGeom prst="roundRect">
          <a:avLst>
            <a:gd name="adj" fmla="val 10000"/>
          </a:avLst>
        </a:prstGeom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hemeClr val="accent1"/>
        </a:lnRef>
        <a:fillRef idx="3">
          <a:schemeClr val="accent1">
            <a:tint val="40000"/>
          </a:schemeClr>
        </a:fillRef>
        <a:effectRef idx="0">
          <a:scrgbClr r="0" g="0" b="0"/>
        </a:effectRef>
        <a:fontRef idx="minor"/>
      </dsp:style>
      <dsp:txXfrm>
        <a:off x="0" y="0"/>
        <a:ext cx="2042689" cy="4288544"/>
      </dsp:txXfrm>
    </dsp:sp>
    <dsp:sp modelId="{E6CE8DDE-636D-498F-B856-4A2BAC81B685}">
      <dsp:nvSpPr>
        <dsp:cNvPr id="7" name="Скругленный прямоугольник 6"/>
        <dsp:cNvSpPr/>
      </dsp:nvSpPr>
      <dsp:spPr bwMode="white">
        <a:xfrm>
          <a:off x="3157779" y="0"/>
          <a:ext cx="2042689" cy="4288544"/>
        </a:xfrm>
        <a:prstGeom prst="roundRect">
          <a:avLst>
            <a:gd name="adj" fmla="val 10000"/>
          </a:avLst>
        </a:prstGeom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hemeClr val="accent1"/>
        </a:lnRef>
        <a:fillRef idx="3">
          <a:schemeClr val="accent1">
            <a:tint val="40000"/>
          </a:schemeClr>
        </a:fillRef>
        <a:effectRef idx="0">
          <a:scrgbClr r="0" g="0" b="0"/>
        </a:effectRef>
        <a:fontRef idx="minor"/>
      </dsp:style>
      <dsp:txXfrm>
        <a:off x="3157779" y="0"/>
        <a:ext cx="2042689" cy="4288544"/>
      </dsp:txXfrm>
    </dsp:sp>
    <dsp:sp modelId="{3BB94528-4A1A-46DC-814E-95C343BC2498}">
      <dsp:nvSpPr>
        <dsp:cNvPr id="10" name="Скругленный прямоугольник 9"/>
        <dsp:cNvSpPr/>
      </dsp:nvSpPr>
      <dsp:spPr bwMode="white">
        <a:xfrm>
          <a:off x="6315557" y="0"/>
          <a:ext cx="2042689" cy="4288544"/>
        </a:xfrm>
        <a:prstGeom prst="roundRect">
          <a:avLst>
            <a:gd name="adj" fmla="val 10000"/>
          </a:avLst>
        </a:prstGeom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hemeClr val="accent1"/>
        </a:lnRef>
        <a:fillRef idx="3">
          <a:schemeClr val="accent1">
            <a:tint val="40000"/>
          </a:schemeClr>
        </a:fillRef>
        <a:effectRef idx="0">
          <a:scrgbClr r="0" g="0" b="0"/>
        </a:effectRef>
        <a:fontRef idx="minor"/>
      </dsp:style>
      <dsp:txXfrm>
        <a:off x="6315557" y="0"/>
        <a:ext cx="2042689" cy="4288544"/>
      </dsp:txXfrm>
    </dsp:sp>
    <dsp:sp modelId="{6F3D0BEB-6C9F-4339-B4A0-B909BBA72576}">
      <dsp:nvSpPr>
        <dsp:cNvPr id="3" name="Скругленный прямоугольник 2"/>
        <dsp:cNvSpPr/>
      </dsp:nvSpPr>
      <dsp:spPr bwMode="white">
        <a:xfrm>
          <a:off x="427911" y="3378944"/>
          <a:ext cx="5575450" cy="909600"/>
        </a:xfrm>
        <a:prstGeom prst="roundRect">
          <a:avLst>
            <a:gd name="adj" fmla="val 10000"/>
          </a:avLst>
        </a:prstGeom>
        <a:sp3d prstMaterial="plastic">
          <a:bevelT w="127000" h="25400" prst="relaxedInset"/>
        </a:sp3d>
      </dsp:spPr>
      <dsp:style>
        <a:lnRef idx="0">
          <a:schemeClr val="lt1"/>
        </a:lnRef>
        <a:fillRef idx="3">
          <a:schemeClr val="accent1"/>
        </a:fillRef>
        <a:effectRef idx="2">
          <a:scrgbClr r="0" g="0" b="0"/>
        </a:effectRef>
        <a:fontRef idx="minor">
          <a:schemeClr val="lt1"/>
        </a:fontRef>
      </dsp:style>
      <dsp:txBody>
        <a:bodyPr lIns="26035" tIns="26035" rIns="26035" bIns="26035" anchor="ctr"/>
        <a:lstStyle>
          <a:lvl1pPr algn="ctr">
            <a:defRPr sz="4100"/>
          </a:lvl1pPr>
          <a:lvl2pPr marL="285750" indent="-285750" algn="ctr">
            <a:defRPr sz="3100"/>
          </a:lvl2pPr>
          <a:lvl3pPr marL="571500" indent="-285750" algn="ctr">
            <a:defRPr sz="3100"/>
          </a:lvl3pPr>
          <a:lvl4pPr marL="857250" indent="-285750" algn="ctr">
            <a:defRPr sz="3100"/>
          </a:lvl4pPr>
          <a:lvl5pPr marL="1143000" indent="-285750" algn="ctr">
            <a:defRPr sz="3100"/>
          </a:lvl5pPr>
          <a:lvl6pPr marL="1428750" indent="-285750" algn="ctr">
            <a:defRPr sz="3100"/>
          </a:lvl6pPr>
          <a:lvl7pPr marL="1714500" indent="-285750" algn="ctr">
            <a:defRPr sz="3100"/>
          </a:lvl7pPr>
          <a:lvl8pPr marL="2000250" indent="-285750" algn="ctr">
            <a:defRPr sz="3100"/>
          </a:lvl8pPr>
          <a:lvl9pPr marL="2286000" indent="-285750" algn="ctr">
            <a:defRPr sz="3100"/>
          </a:lvl9pPr>
        </a:lstStyle>
        <a:p>
          <a:pPr lvl="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/>
            <a:t>Шаберы различаются </a:t>
          </a:r>
          <a:endParaRPr lang="ru-RU" dirty="0"/>
        </a:p>
      </dsp:txBody>
      <dsp:txXfrm>
        <a:off x="427911" y="3378944"/>
        <a:ext cx="5575450" cy="909600"/>
      </dsp:txXfrm>
    </dsp:sp>
    <dsp:sp modelId="{DFA6E61C-4215-49FE-AF1C-558D511C6F83}">
      <dsp:nvSpPr>
        <dsp:cNvPr id="6" name="Прямоугольник 5"/>
        <dsp:cNvSpPr/>
      </dsp:nvSpPr>
      <dsp:spPr bwMode="white">
        <a:xfrm>
          <a:off x="2042689" y="2144272"/>
          <a:ext cx="1115090" cy="0"/>
        </a:xfrm>
        <a:sp3d prstMaterial="plastic">
          <a:bevelT w="127000" h="25400" prst="relaxedInset"/>
        </a:sp3d>
      </dsp:spPr>
      <dsp:style>
        <a:lnRef idx="0">
          <a:schemeClr val="lt1"/>
        </a:lnRef>
        <a:fillRef idx="3">
          <a:schemeClr val="accent1"/>
        </a:fillRef>
        <a:effectRef idx="2">
          <a:scrgbClr r="0" g="0" b="0"/>
        </a:effectRef>
        <a:fontRef idx="minor">
          <a:schemeClr val="lt1"/>
        </a:fontRef>
      </dsp:style>
      <dsp:txXfrm>
        <a:off x="2042689" y="2144272"/>
        <a:ext cx="1115090" cy="0"/>
      </dsp:txXfrm>
    </dsp:sp>
    <dsp:sp modelId="{CB83859C-0618-41A1-94AA-0DF00F69C8E2}">
      <dsp:nvSpPr>
        <dsp:cNvPr id="9" name="Прямоугольник 8"/>
        <dsp:cNvSpPr/>
      </dsp:nvSpPr>
      <dsp:spPr bwMode="white">
        <a:xfrm>
          <a:off x="5200467" y="2144272"/>
          <a:ext cx="1115090" cy="0"/>
        </a:xfrm>
        <a:sp3d prstMaterial="plastic">
          <a:bevelT w="127000" h="25400" prst="relaxedInset"/>
        </a:sp3d>
      </dsp:spPr>
      <dsp:style>
        <a:lnRef idx="0">
          <a:schemeClr val="lt1"/>
        </a:lnRef>
        <a:fillRef idx="3">
          <a:schemeClr val="accent1"/>
        </a:fillRef>
        <a:effectRef idx="2">
          <a:scrgbClr r="0" g="0" b="0"/>
        </a:effectRef>
        <a:fontRef idx="minor">
          <a:schemeClr val="lt1"/>
        </a:fontRef>
      </dsp:style>
      <dsp:txXfrm>
        <a:off x="5200467" y="2144272"/>
        <a:ext cx="1115090" cy="0"/>
      </dsp:txXfrm>
    </dsp:sp>
    <dsp:sp modelId="{4E7856D6-24BA-4B27-B5C6-BE4D74CDF1E3}">
      <dsp:nvSpPr>
        <dsp:cNvPr id="5" name="Прямоугольник 4"/>
        <dsp:cNvSpPr/>
      </dsp:nvSpPr>
      <dsp:spPr bwMode="white">
        <a:xfrm>
          <a:off x="0" y="0"/>
          <a:ext cx="2042689" cy="1286563"/>
        </a:xfrm>
        <a:prstGeom prst="rect">
          <a:avLst/>
        </a:prstGeom>
        <a:noFill/>
        <a:ln>
          <a:noFill/>
        </a:ln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hemeClr val="accent1"/>
        </a:lnRef>
        <a:fillRef idx="3">
          <a:schemeClr val="accent1">
            <a:tint val="40000"/>
          </a:schemeClr>
        </a:fillRef>
        <a:effectRef idx="0">
          <a:scrgbClr r="0" g="0" b="0"/>
        </a:effectRef>
        <a:fontRef idx="minor"/>
      </dsp:style>
      <dsp:txBody>
        <a:bodyPr lIns="142240" tIns="142240" rIns="142240" bIns="14224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2000" dirty="0" smtClean="0">
            <a:solidFill>
              <a:schemeClr val="dk1"/>
            </a:solidFill>
          </a:endParaRPr>
        </a:p>
        <a:p>
          <a:pPr lvl="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2000" dirty="0" smtClean="0">
            <a:solidFill>
              <a:schemeClr val="dk1"/>
            </a:solidFill>
          </a:endParaRPr>
        </a:p>
        <a:p>
          <a:pPr lvl="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2000" dirty="0" smtClean="0">
            <a:solidFill>
              <a:schemeClr val="dk1"/>
            </a:solidFill>
          </a:endParaRPr>
        </a:p>
        <a:p>
          <a:pPr lvl="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dirty="0" smtClean="0">
              <a:solidFill>
                <a:srgbClr val="C00000"/>
              </a:solidFill>
            </a:rPr>
            <a:t>По конструкции </a:t>
          </a:r>
          <a:r>
            <a:rPr lang="ru-RU" sz="2000" dirty="0" smtClean="0">
              <a:solidFill>
                <a:schemeClr val="dk1"/>
              </a:solidFill>
            </a:rPr>
            <a:t>– </a:t>
          </a:r>
          <a:endParaRPr lang="ru-RU" sz="2000" dirty="0" smtClean="0">
            <a:solidFill>
              <a:schemeClr val="dk1"/>
            </a:solidFill>
          </a:endParaRPr>
        </a:p>
        <a:p>
          <a:pPr lvl="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2000" dirty="0" smtClean="0">
            <a:solidFill>
              <a:schemeClr val="dk1"/>
            </a:solidFill>
          </a:endParaRPr>
        </a:p>
        <a:p>
          <a:pPr lvl="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dirty="0" smtClean="0">
              <a:solidFill>
                <a:schemeClr val="dk1"/>
              </a:solidFill>
            </a:rPr>
            <a:t>цельные  </a:t>
          </a:r>
          <a:endParaRPr lang="ru-RU" sz="2000" dirty="0" smtClean="0">
            <a:solidFill>
              <a:schemeClr val="dk1"/>
            </a:solidFill>
          </a:endParaRPr>
        </a:p>
        <a:p>
          <a:pPr lvl="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dirty="0" smtClean="0">
              <a:solidFill>
                <a:schemeClr val="dk1"/>
              </a:solidFill>
            </a:rPr>
            <a:t>составные</a:t>
          </a:r>
          <a:endParaRPr lang="ru-RU" sz="2000" dirty="0">
            <a:solidFill>
              <a:schemeClr val="dk1"/>
            </a:solidFill>
          </a:endParaRPr>
        </a:p>
      </dsp:txBody>
      <dsp:txXfrm>
        <a:off x="0" y="0"/>
        <a:ext cx="2042689" cy="1286563"/>
      </dsp:txXfrm>
    </dsp:sp>
    <dsp:sp modelId="{4853151D-1AD3-4A74-92A5-46FF049DCF89}">
      <dsp:nvSpPr>
        <dsp:cNvPr id="8" name="Прямоугольник 7"/>
        <dsp:cNvSpPr/>
      </dsp:nvSpPr>
      <dsp:spPr bwMode="white">
        <a:xfrm>
          <a:off x="3157779" y="0"/>
          <a:ext cx="2042689" cy="1286563"/>
        </a:xfrm>
        <a:prstGeom prst="rect">
          <a:avLst/>
        </a:prstGeom>
        <a:noFill/>
        <a:ln>
          <a:noFill/>
        </a:ln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hemeClr val="accent1"/>
        </a:lnRef>
        <a:fillRef idx="3">
          <a:schemeClr val="accent1">
            <a:tint val="40000"/>
          </a:schemeClr>
        </a:fillRef>
        <a:effectRef idx="0">
          <a:scrgbClr r="0" g="0" b="0"/>
        </a:effectRef>
        <a:fontRef idx="minor"/>
      </dsp:style>
      <dsp:txBody>
        <a:bodyPr lIns="142240" tIns="142240" rIns="142240" bIns="14224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2000" dirty="0" smtClean="0">
            <a:solidFill>
              <a:schemeClr val="dk1"/>
            </a:solidFill>
          </a:endParaRPr>
        </a:p>
        <a:p>
          <a:pPr lvl="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2000" dirty="0" smtClean="0">
            <a:solidFill>
              <a:schemeClr val="dk1"/>
            </a:solidFill>
          </a:endParaRPr>
        </a:p>
        <a:p>
          <a:pPr lvl="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2000" dirty="0" smtClean="0">
            <a:solidFill>
              <a:schemeClr val="dk1"/>
            </a:solidFill>
          </a:endParaRPr>
        </a:p>
        <a:p>
          <a:pPr lvl="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dirty="0" smtClean="0">
              <a:solidFill>
                <a:srgbClr val="C00000"/>
              </a:solidFill>
            </a:rPr>
            <a:t>По форме режущей кромки – </a:t>
          </a:r>
          <a:endParaRPr lang="ru-RU" sz="2000" dirty="0" smtClean="0">
            <a:solidFill>
              <a:srgbClr val="C00000"/>
            </a:solidFill>
          </a:endParaRPr>
        </a:p>
        <a:p>
          <a:pPr lvl="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dirty="0" smtClean="0">
              <a:solidFill>
                <a:schemeClr val="dk1"/>
              </a:solidFill>
            </a:rPr>
            <a:t>плоские, </a:t>
          </a:r>
          <a:endParaRPr lang="ru-RU" sz="2000" dirty="0" smtClean="0">
            <a:solidFill>
              <a:schemeClr val="dk1"/>
            </a:solidFill>
          </a:endParaRPr>
        </a:p>
        <a:p>
          <a:pPr lvl="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dirty="0" smtClean="0">
              <a:solidFill>
                <a:schemeClr val="dk1"/>
              </a:solidFill>
            </a:rPr>
            <a:t>трехгранные </a:t>
          </a:r>
          <a:endParaRPr lang="ru-RU" sz="2000" dirty="0" smtClean="0">
            <a:solidFill>
              <a:schemeClr val="dk1"/>
            </a:solidFill>
          </a:endParaRPr>
        </a:p>
        <a:p>
          <a:pPr lvl="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dirty="0" smtClean="0">
              <a:solidFill>
                <a:schemeClr val="dk1"/>
              </a:solidFill>
            </a:rPr>
            <a:t>фасонные</a:t>
          </a:r>
          <a:endParaRPr lang="ru-RU" sz="2000" dirty="0">
            <a:solidFill>
              <a:schemeClr val="dk1"/>
            </a:solidFill>
          </a:endParaRPr>
        </a:p>
      </dsp:txBody>
      <dsp:txXfrm>
        <a:off x="3157779" y="0"/>
        <a:ext cx="2042689" cy="1286563"/>
      </dsp:txXfrm>
    </dsp:sp>
    <dsp:sp modelId="{55671BEA-0BB0-4120-A7EA-1B87DDD10B24}">
      <dsp:nvSpPr>
        <dsp:cNvPr id="11" name="Прямоугольник 10"/>
        <dsp:cNvSpPr/>
      </dsp:nvSpPr>
      <dsp:spPr bwMode="white">
        <a:xfrm>
          <a:off x="6315557" y="0"/>
          <a:ext cx="2042689" cy="1286563"/>
        </a:xfrm>
        <a:prstGeom prst="rect">
          <a:avLst/>
        </a:prstGeom>
        <a:noFill/>
        <a:ln>
          <a:noFill/>
        </a:ln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hemeClr val="accent1"/>
        </a:lnRef>
        <a:fillRef idx="3">
          <a:schemeClr val="accent1">
            <a:tint val="40000"/>
          </a:schemeClr>
        </a:fillRef>
        <a:effectRef idx="0">
          <a:scrgbClr r="0" g="0" b="0"/>
        </a:effectRef>
        <a:fontRef idx="minor"/>
      </dsp:style>
      <dsp:txBody>
        <a:bodyPr lIns="142240" tIns="142240" rIns="142240" bIns="14224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2000" dirty="0" smtClean="0">
            <a:solidFill>
              <a:schemeClr val="dk1"/>
            </a:solidFill>
          </a:endParaRPr>
        </a:p>
        <a:p>
          <a:pPr lvl="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2000" dirty="0" smtClean="0">
            <a:solidFill>
              <a:schemeClr val="dk1"/>
            </a:solidFill>
          </a:endParaRPr>
        </a:p>
        <a:p>
          <a:pPr lvl="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2000" dirty="0" smtClean="0">
            <a:solidFill>
              <a:schemeClr val="dk1"/>
            </a:solidFill>
          </a:endParaRPr>
        </a:p>
        <a:p>
          <a:pPr lvl="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dirty="0" smtClean="0">
              <a:solidFill>
                <a:srgbClr val="C00000"/>
              </a:solidFill>
            </a:rPr>
            <a:t>По числу режущих граней – </a:t>
          </a:r>
          <a:endParaRPr lang="ru-RU" sz="2000" dirty="0" smtClean="0">
            <a:solidFill>
              <a:srgbClr val="C00000"/>
            </a:solidFill>
          </a:endParaRPr>
        </a:p>
        <a:p>
          <a:pPr lvl="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dirty="0" smtClean="0">
              <a:solidFill>
                <a:schemeClr val="dk1"/>
              </a:solidFill>
            </a:rPr>
            <a:t>односторонние </a:t>
          </a:r>
          <a:endParaRPr lang="ru-RU" sz="2000" dirty="0" smtClean="0">
            <a:solidFill>
              <a:schemeClr val="dk1"/>
            </a:solidFill>
          </a:endParaRPr>
        </a:p>
        <a:p>
          <a:pPr lvl="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dirty="0" smtClean="0">
              <a:solidFill>
                <a:schemeClr val="dk1"/>
              </a:solidFill>
            </a:rPr>
            <a:t> двухсторонние</a:t>
          </a:r>
          <a:endParaRPr lang="ru-RU" sz="2000" dirty="0">
            <a:solidFill>
              <a:schemeClr val="dk1"/>
            </a:solidFill>
          </a:endParaRPr>
        </a:p>
      </dsp:txBody>
      <dsp:txXfrm>
        <a:off x="6315557" y="0"/>
        <a:ext cx="2042689" cy="12865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linDir" val="fromT"/>
                  <dgm:param type="chAlign" val="r"/>
                </dgm:alg>
              </dgm:if>
              <dgm:if name="Name23" func="var" arg="hierBranch" op="equ" val="r">
                <dgm:alg type="hierChild">
                  <dgm:param type="linDir" val="fromT"/>
                  <dgm:param type="chAlign" val="l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linDir" val="fromL"/>
                      <dgm:param type="chAlign" val="l"/>
                      <dgm:param type="secLinDir" val="fromT"/>
                      <dgm:param type="secChAlign" val="t"/>
                    </dgm:alg>
                  </dgm:if>
                  <dgm:else name="Name27">
                    <dgm:alg type="hierChild">
                      <dgm:param type="linDir" val="fromR"/>
                      <dgm:param type="chAlign" val="l"/>
                      <dgm:param type="secLinDir" val="fromT"/>
                      <dgm:param type="secChAlign" val="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srcNode" val="rootConnector"/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srcNode" val="rootConnector1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srcNode" val="rootConnector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85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89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05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linDir" val="fromL"/>
                  <dgm:param type="chAlign" val="l"/>
                  <dgm:param type="secLinDir" val="fromT"/>
                  <dgm:param type="secChAlign" val="t"/>
                </dgm:alg>
              </dgm:if>
              <dgm:else name="Name109">
                <dgm:alg type="hierChild">
                  <dgm:param type="linDir" val="fromR"/>
                  <dgm:param type="chAlign" val="l"/>
                  <dgm:param type="secLinDir" val="fromT"/>
                  <dgm:param type="secChAlign" val="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129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133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46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linDir" val="fromT"/>
                  <dgm:param type="chAlign" val="r"/>
                </dgm:alg>
              </dgm:if>
              <dgm:if name="Name23" func="var" arg="hierBranch" op="equ" val="r">
                <dgm:alg type="hierChild">
                  <dgm:param type="linDir" val="fromT"/>
                  <dgm:param type="chAlign" val="l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linDir" val="fromL"/>
                      <dgm:param type="chAlign" val="l"/>
                      <dgm:param type="secLinDir" val="fromT"/>
                      <dgm:param type="secChAlign" val="t"/>
                    </dgm:alg>
                  </dgm:if>
                  <dgm:else name="Name27">
                    <dgm:alg type="hierChild">
                      <dgm:param type="linDir" val="fromR"/>
                      <dgm:param type="chAlign" val="l"/>
                      <dgm:param type="secLinDir" val="fromT"/>
                      <dgm:param type="secChAlign" val="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srcNode" val="rootConnector"/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srcNode" val="rootConnector1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srcNode" val="rootConnector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85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89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05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linDir" val="fromL"/>
                  <dgm:param type="chAlign" val="l"/>
                  <dgm:param type="secLinDir" val="fromT"/>
                  <dgm:param type="secChAlign" val="t"/>
                </dgm:alg>
              </dgm:if>
              <dgm:else name="Name109">
                <dgm:alg type="hierChild">
                  <dgm:param type="linDir" val="fromR"/>
                  <dgm:param type="chAlign" val="l"/>
                  <dgm:param type="secLinDir" val="fromT"/>
                  <dgm:param type="secChAlign" val="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129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133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46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linDir" val="fromT"/>
                  <dgm:param type="chAlign" val="r"/>
                </dgm:alg>
              </dgm:if>
              <dgm:if name="Name23" func="var" arg="hierBranch" op="equ" val="r">
                <dgm:alg type="hierChild">
                  <dgm:param type="linDir" val="fromT"/>
                  <dgm:param type="chAlign" val="l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linDir" val="fromL"/>
                      <dgm:param type="chAlign" val="l"/>
                      <dgm:param type="secLinDir" val="fromT"/>
                      <dgm:param type="secChAlign" val="t"/>
                    </dgm:alg>
                  </dgm:if>
                  <dgm:else name="Name27">
                    <dgm:alg type="hierChild">
                      <dgm:param type="linDir" val="fromR"/>
                      <dgm:param type="chAlign" val="l"/>
                      <dgm:param type="secLinDir" val="fromT"/>
                      <dgm:param type="secChAlign" val="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srcNode" val="rootConnector"/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srcNode" val="rootConnector1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srcNode" val="rootConnector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85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89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05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linDir" val="fromL"/>
                  <dgm:param type="chAlign" val="l"/>
                  <dgm:param type="secLinDir" val="fromT"/>
                  <dgm:param type="secChAlign" val="t"/>
                </dgm:alg>
              </dgm:if>
              <dgm:else name="Name109">
                <dgm:alg type="hierChild">
                  <dgm:param type="linDir" val="fromR"/>
                  <dgm:param type="chAlign" val="l"/>
                  <dgm:param type="secLinDir" val="fromT"/>
                  <dgm:param type="secChAlign" val="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129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133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46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</dgm:alg>
                        </dgm:if>
                        <dgm:else name="Name28">
                          <dgm:alg type="conn"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linDir" val="fromT"/>
                  <dgm:param type="chAlign" val="r"/>
                </dgm:alg>
              </dgm:if>
              <dgm:if name="Name23" func="var" arg="hierBranch" op="equ" val="r">
                <dgm:alg type="hierChild">
                  <dgm:param type="linDir" val="fromT"/>
                  <dgm:param type="chAlign" val="l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linDir" val="fromL"/>
                      <dgm:param type="chAlign" val="l"/>
                      <dgm:param type="secLinDir" val="fromT"/>
                      <dgm:param type="secChAlign" val="t"/>
                    </dgm:alg>
                  </dgm:if>
                  <dgm:else name="Name27">
                    <dgm:alg type="hierChild">
                      <dgm:param type="linDir" val="fromR"/>
                      <dgm:param type="chAlign" val="l"/>
                      <dgm:param type="secLinDir" val="fromT"/>
                      <dgm:param type="secChAlign" val="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srcNode" val="rootConnector"/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srcNode" val="rootConnector1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srcNode" val="rootConnector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85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89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05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linDir" val="fromL"/>
                  <dgm:param type="chAlign" val="l"/>
                  <dgm:param type="secLinDir" val="fromT"/>
                  <dgm:param type="secChAlign" val="t"/>
                </dgm:alg>
              </dgm:if>
              <dgm:else name="Name109">
                <dgm:alg type="hierChild">
                  <dgm:param type="linDir" val="fromR"/>
                  <dgm:param type="chAlign" val="l"/>
                  <dgm:param type="secLinDir" val="fromT"/>
                  <dgm:param type="secChAlign" val="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129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133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46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linDir" val="fromT"/>
                  <dgm:param type="chAlign" val="r"/>
                </dgm:alg>
              </dgm:if>
              <dgm:if name="Name23" func="var" arg="hierBranch" op="equ" val="r">
                <dgm:alg type="hierChild">
                  <dgm:param type="linDir" val="fromT"/>
                  <dgm:param type="chAlign" val="l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linDir" val="fromL"/>
                      <dgm:param type="chAlign" val="l"/>
                      <dgm:param type="secLinDir" val="fromT"/>
                      <dgm:param type="secChAlign" val="t"/>
                    </dgm:alg>
                  </dgm:if>
                  <dgm:else name="Name27">
                    <dgm:alg type="hierChild">
                      <dgm:param type="linDir" val="fromR"/>
                      <dgm:param type="chAlign" val="l"/>
                      <dgm:param type="secLinDir" val="fromT"/>
                      <dgm:param type="secChAlign" val="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srcNode" val="rootConnector"/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srcNode" val="rootConnector1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srcNode" val="rootConnector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85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89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05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linDir" val="fromL"/>
                  <dgm:param type="chAlign" val="l"/>
                  <dgm:param type="secLinDir" val="fromT"/>
                  <dgm:param type="secChAlign" val="t"/>
                </dgm:alg>
              </dgm:if>
              <dgm:else name="Name109">
                <dgm:alg type="hierChild">
                  <dgm:param type="linDir" val="fromR"/>
                  <dgm:param type="chAlign" val="l"/>
                  <dgm:param type="secLinDir" val="fromT"/>
                  <dgm:param type="secChAlign" val="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129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133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46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linDir" val="fromT"/>
                  <dgm:param type="chAlign" val="r"/>
                </dgm:alg>
              </dgm:if>
              <dgm:if name="Name23" func="var" arg="hierBranch" op="equ" val="r">
                <dgm:alg type="hierChild">
                  <dgm:param type="linDir" val="fromT"/>
                  <dgm:param type="chAlign" val="l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linDir" val="fromL"/>
                      <dgm:param type="chAlign" val="l"/>
                      <dgm:param type="secLinDir" val="fromT"/>
                      <dgm:param type="secChAlign" val="t"/>
                    </dgm:alg>
                  </dgm:if>
                  <dgm:else name="Name27">
                    <dgm:alg type="hierChild">
                      <dgm:param type="linDir" val="fromR"/>
                      <dgm:param type="chAlign" val="l"/>
                      <dgm:param type="secLinDir" val="fromT"/>
                      <dgm:param type="secChAlign" val="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srcNode" val="rootConnector"/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srcNode" val="rootConnector1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srcNode" val="rootConnector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85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89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05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linDir" val="fromL"/>
                  <dgm:param type="chAlign" val="l"/>
                  <dgm:param type="secLinDir" val="fromT"/>
                  <dgm:param type="secChAlign" val="t"/>
                </dgm:alg>
              </dgm:if>
              <dgm:else name="Name109">
                <dgm:alg type="hierChild">
                  <dgm:param type="linDir" val="fromR"/>
                  <dgm:param type="chAlign" val="l"/>
                  <dgm:param type="secLinDir" val="fromT"/>
                  <dgm:param type="secChAlign" val="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129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133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46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linDir" val="fromT"/>
                  <dgm:param type="chAlign" val="r"/>
                </dgm:alg>
              </dgm:if>
              <dgm:if name="Name23" func="var" arg="hierBranch" op="equ" val="r">
                <dgm:alg type="hierChild">
                  <dgm:param type="linDir" val="fromT"/>
                  <dgm:param type="chAlign" val="l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linDir" val="fromL"/>
                      <dgm:param type="chAlign" val="l"/>
                      <dgm:param type="secLinDir" val="fromT"/>
                      <dgm:param type="secChAlign" val="t"/>
                    </dgm:alg>
                  </dgm:if>
                  <dgm:else name="Name27">
                    <dgm:alg type="hierChild">
                      <dgm:param type="linDir" val="fromR"/>
                      <dgm:param type="chAlign" val="l"/>
                      <dgm:param type="secLinDir" val="fromT"/>
                      <dgm:param type="secChAlign" val="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srcNode" val="rootConnector"/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srcNode" val="rootConnector1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srcNode" val="rootConnector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85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89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05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linDir" val="fromL"/>
                  <dgm:param type="chAlign" val="l"/>
                  <dgm:param type="secLinDir" val="fromT"/>
                  <dgm:param type="secChAlign" val="t"/>
                </dgm:alg>
              </dgm:if>
              <dgm:else name="Name109">
                <dgm:alg type="hierChild">
                  <dgm:param type="linDir" val="fromR"/>
                  <dgm:param type="chAlign" val="l"/>
                  <dgm:param type="secLinDir" val="fromT"/>
                  <dgm:param type="secChAlign" val="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129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133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46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linDir" val="fromT"/>
                  <dgm:param type="chAlign" val="r"/>
                </dgm:alg>
              </dgm:if>
              <dgm:if name="Name23" func="var" arg="hierBranch" op="equ" val="r">
                <dgm:alg type="hierChild">
                  <dgm:param type="linDir" val="fromT"/>
                  <dgm:param type="chAlign" val="l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linDir" val="fromL"/>
                      <dgm:param type="chAlign" val="l"/>
                      <dgm:param type="secLinDir" val="fromT"/>
                      <dgm:param type="secChAlign" val="t"/>
                    </dgm:alg>
                  </dgm:if>
                  <dgm:else name="Name27">
                    <dgm:alg type="hierChild">
                      <dgm:param type="linDir" val="fromR"/>
                      <dgm:param type="chAlign" val="l"/>
                      <dgm:param type="secLinDir" val="fromT"/>
                      <dgm:param type="secChAlign" val="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srcNode" val="rootConnector"/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srcNode" val="rootConnector1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srcNode" val="rootConnector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85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89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05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linDir" val="fromL"/>
                  <dgm:param type="chAlign" val="l"/>
                  <dgm:param type="secLinDir" val="fromT"/>
                  <dgm:param type="secChAlign" val="t"/>
                </dgm:alg>
              </dgm:if>
              <dgm:else name="Name109">
                <dgm:alg type="hierChild">
                  <dgm:param type="linDir" val="fromR"/>
                  <dgm:param type="chAlign" val="l"/>
                  <dgm:param type="secLinDir" val="fromT"/>
                  <dgm:param type="secChAlign" val="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129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133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46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135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DB524EB-03F3-4BD0-922E-5A7424322F78}" type="datetimeFigureOut">
              <a:rPr lang="ru-RU" smtClean="0"/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6CDFFBC-9156-4AB5-9140-BD381FC1F96D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524EB-03F3-4BD0-922E-5A7424322F78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FFBC-9156-4AB5-9140-BD381FC1F96D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524EB-03F3-4BD0-922E-5A7424322F78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FFBC-9156-4AB5-9140-BD381FC1F96D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524EB-03F3-4BD0-922E-5A7424322F78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FFBC-9156-4AB5-9140-BD381FC1F96D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524EB-03F3-4BD0-922E-5A7424322F78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FFBC-9156-4AB5-9140-BD381FC1F96D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524EB-03F3-4BD0-922E-5A7424322F78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FFBC-9156-4AB5-9140-BD381FC1F96D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B524EB-03F3-4BD0-922E-5A7424322F78}" type="datetimeFigureOut">
              <a:rPr lang="ru-RU" smtClean="0"/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CDFFBC-9156-4AB5-9140-BD381FC1F96D}" type="slidenum">
              <a:rPr lang="ru-RU" smtClean="0"/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DB524EB-03F3-4BD0-922E-5A7424322F78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6CDFFBC-9156-4AB5-9140-BD381FC1F96D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524EB-03F3-4BD0-922E-5A7424322F78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FFBC-9156-4AB5-9140-BD381FC1F96D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889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524EB-03F3-4BD0-922E-5A7424322F78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FFBC-9156-4AB5-9140-BD381FC1F96D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524EB-03F3-4BD0-922E-5A7424322F78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FFBC-9156-4AB5-9140-BD381FC1F96D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  <a:p>
            <a:pPr lvl="1" eaLnBrk="1" latinLnBrk="0" hangingPunct="1"/>
            <a:r>
              <a:rPr kumimoji="0" lang="ru-RU" smtClean="0"/>
              <a:t>Второй уровень</a:t>
            </a:r>
            <a:endParaRPr kumimoji="0" lang="ru-RU" smtClean="0"/>
          </a:p>
          <a:p>
            <a:pPr lvl="2" eaLnBrk="1" latinLnBrk="0" hangingPunct="1"/>
            <a:r>
              <a:rPr kumimoji="0" lang="ru-RU" smtClean="0"/>
              <a:t>Третий уровень</a:t>
            </a:r>
            <a:endParaRPr kumimoji="0" lang="ru-RU" smtClean="0"/>
          </a:p>
          <a:p>
            <a:pPr lvl="3" eaLnBrk="1" latinLnBrk="0" hangingPunct="1"/>
            <a:r>
              <a:rPr kumimoji="0" lang="ru-RU" smtClean="0"/>
              <a:t>Четвертый уровень</a:t>
            </a:r>
            <a:endParaRPr kumimoji="0" lang="ru-RU" smtClean="0"/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DB524EB-03F3-4BD0-922E-5A7424322F78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6CDFFBC-9156-4AB5-9140-BD381FC1F96D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hecker dir="vert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5905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495" indent="-247015" algn="l" rtl="0" eaLnBrk="1" latinLnBrk="0" hangingPunct="1">
        <a:spcBef>
          <a:spcPts val="300"/>
        </a:spcBef>
        <a:buClr>
          <a:schemeClr val="accent2"/>
        </a:buClr>
        <a:buFont typeface="Georgia" panose="02040502050405020303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90" indent="-219710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830" indent="-201295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90015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09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30095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3.jpeg"/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diagramColors" Target="../diagrams/colors4.xml"/><Relationship Id="rId8" Type="http://schemas.openxmlformats.org/officeDocument/2006/relationships/diagramQuickStyle" Target="../diagrams/quickStyle4.xml"/><Relationship Id="rId7" Type="http://schemas.openxmlformats.org/officeDocument/2006/relationships/diagramLayout" Target="../diagrams/layout4.xml"/><Relationship Id="rId6" Type="http://schemas.openxmlformats.org/officeDocument/2006/relationships/diagramData" Target="../diagrams/data4.xml"/><Relationship Id="rId5" Type="http://schemas.microsoft.com/office/2007/relationships/diagramDrawing" Target="../diagrams/drawing3.xml"/><Relationship Id="rId4" Type="http://schemas.openxmlformats.org/officeDocument/2006/relationships/diagramColors" Target="../diagrams/colors3.xml"/><Relationship Id="rId3" Type="http://schemas.openxmlformats.org/officeDocument/2006/relationships/diagramQuickStyle" Target="../diagrams/quickStyle3.xml"/><Relationship Id="rId2" Type="http://schemas.openxmlformats.org/officeDocument/2006/relationships/diagramLayout" Target="../diagrams/layout3.xml"/><Relationship Id="rId11" Type="http://schemas.openxmlformats.org/officeDocument/2006/relationships/slideLayout" Target="../slideLayouts/slideLayout2.xml"/><Relationship Id="rId10" Type="http://schemas.microsoft.com/office/2007/relationships/diagramDrawing" Target="../diagrams/drawing4.xml"/><Relationship Id="rId1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diagramDrawing" Target="../diagrams/drawing5.xml"/><Relationship Id="rId4" Type="http://schemas.openxmlformats.org/officeDocument/2006/relationships/diagramColors" Target="../diagrams/colors5.xml"/><Relationship Id="rId3" Type="http://schemas.openxmlformats.org/officeDocument/2006/relationships/diagramQuickStyle" Target="../diagrams/quickStyle5.xml"/><Relationship Id="rId2" Type="http://schemas.openxmlformats.org/officeDocument/2006/relationships/diagramLayout" Target="../diagrams/layout5.xml"/><Relationship Id="rId1" Type="http://schemas.openxmlformats.org/officeDocument/2006/relationships/diagramData" Target="../diagrams/data5.xml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microsoft.com/office/2007/relationships/diagramDrawing" Target="../diagrams/drawing6.xml"/><Relationship Id="rId4" Type="http://schemas.openxmlformats.org/officeDocument/2006/relationships/diagramColors" Target="../diagrams/colors6.xml"/><Relationship Id="rId3" Type="http://schemas.openxmlformats.org/officeDocument/2006/relationships/diagramQuickStyle" Target="../diagrams/quickStyle6.xml"/><Relationship Id="rId2" Type="http://schemas.openxmlformats.org/officeDocument/2006/relationships/diagramLayout" Target="../diagrams/layout6.xml"/><Relationship Id="rId1" Type="http://schemas.openxmlformats.org/officeDocument/2006/relationships/diagramData" Target="../diagrams/data6.xml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7.xml"/><Relationship Id="rId4" Type="http://schemas.openxmlformats.org/officeDocument/2006/relationships/diagramColors" Target="../diagrams/colors7.xml"/><Relationship Id="rId3" Type="http://schemas.openxmlformats.org/officeDocument/2006/relationships/diagramQuickStyle" Target="../diagrams/quickStyle7.xml"/><Relationship Id="rId2" Type="http://schemas.openxmlformats.org/officeDocument/2006/relationships/diagramLayout" Target="../diagrams/layout7.xml"/><Relationship Id="rId1" Type="http://schemas.openxmlformats.org/officeDocument/2006/relationships/diagramData" Target="../diagrams/data7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7.png"/><Relationship Id="rId7" Type="http://schemas.openxmlformats.org/officeDocument/2006/relationships/image" Target="../media/image6.png"/><Relationship Id="rId6" Type="http://schemas.openxmlformats.org/officeDocument/2006/relationships/image" Target="../media/image5.png"/><Relationship Id="rId5" Type="http://schemas.microsoft.com/office/2007/relationships/diagramDrawing" Target="../diagrams/drawing8.xml"/><Relationship Id="rId4" Type="http://schemas.openxmlformats.org/officeDocument/2006/relationships/diagramColors" Target="../diagrams/colors8.xml"/><Relationship Id="rId3" Type="http://schemas.openxmlformats.org/officeDocument/2006/relationships/diagramQuickStyle" Target="../diagrams/quickStyle8.xml"/><Relationship Id="rId2" Type="http://schemas.openxmlformats.org/officeDocument/2006/relationships/diagramLayout" Target="../diagrams/layout8.xml"/><Relationship Id="rId1" Type="http://schemas.openxmlformats.org/officeDocument/2006/relationships/diagramData" Target="../diagrams/data8.xml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9.xml"/><Relationship Id="rId4" Type="http://schemas.openxmlformats.org/officeDocument/2006/relationships/diagramColors" Target="../diagrams/colors9.xml"/><Relationship Id="rId3" Type="http://schemas.openxmlformats.org/officeDocument/2006/relationships/diagramQuickStyle" Target="../diagrams/quickStyle9.xml"/><Relationship Id="rId2" Type="http://schemas.openxmlformats.org/officeDocument/2006/relationships/diagramLayout" Target="../diagrams/layout9.xml"/><Relationship Id="rId1" Type="http://schemas.openxmlformats.org/officeDocument/2006/relationships/diagramData" Target="../diagrams/data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500306"/>
            <a:ext cx="8458200" cy="1470025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Шабрение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857760"/>
            <a:ext cx="6400800" cy="1600200"/>
          </a:xfrm>
        </p:spPr>
        <p:txBody>
          <a:bodyPr/>
          <a:lstStyle/>
          <a:p>
            <a:pPr algn="r"/>
            <a:r>
              <a:rPr lang="ru-RU" dirty="0" smtClean="0"/>
              <a:t>Мастер </a:t>
            </a:r>
            <a:r>
              <a:rPr lang="ru-RU" dirty="0" err="1" smtClean="0"/>
              <a:t>п-о</a:t>
            </a:r>
            <a:endParaRPr lang="ru-RU" dirty="0" smtClean="0"/>
          </a:p>
          <a:p>
            <a:pPr algn="r"/>
            <a:r>
              <a:rPr lang="ru-RU" dirty="0"/>
              <a:t>Кьонов А.В.</a:t>
            </a:r>
            <a:endParaRPr lang="ru-RU" dirty="0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714884"/>
            <a:ext cx="8858312" cy="214311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solidFill>
                  <a:srgbClr val="C00000"/>
                </a:solidFill>
              </a:rPr>
              <a:t>В первом случае шабер устанавливают под утлом 26— 80° к обрабатываемой поверхности, правой рукой удерживая его за рукоятку, а левой нажимая на конец инструмента.  Рабочим ходом является движение от себя.</a:t>
            </a:r>
            <a:endParaRPr lang="ru-RU" dirty="0" smtClean="0">
              <a:solidFill>
                <a:srgbClr val="C00000"/>
              </a:solidFill>
            </a:endParaRP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Во втором случав шабер берут двумя руками за среднюю часть и устанавливают лезвие к обрабатываемой поверхности под утлом 75-80%</a:t>
            </a:r>
            <a:endParaRPr lang="ru-RU" dirty="0" smtClean="0">
              <a:solidFill>
                <a:srgbClr val="C00000"/>
              </a:solidFill>
            </a:endParaRPr>
          </a:p>
          <a:p>
            <a:pPr algn="just"/>
            <a:endParaRPr lang="ru-RU" dirty="0">
              <a:solidFill>
                <a:srgbClr val="C00000"/>
              </a:solidFill>
            </a:endParaRPr>
          </a:p>
        </p:txBody>
      </p:sp>
      <p:grpSp>
        <p:nvGrpSpPr>
          <p:cNvPr id="4" name="Diagram group"/>
          <p:cNvGrpSpPr/>
          <p:nvPr/>
        </p:nvGrpSpPr>
        <p:grpSpPr>
          <a:xfrm>
            <a:off x="500034" y="714356"/>
            <a:ext cx="8219907" cy="1064865"/>
            <a:chOff x="4846" y="967"/>
            <a:chExt cx="8219907" cy="1064865"/>
          </a:xfrm>
          <a:scene3d>
            <a:camera prst="perspectiveRelaxedModerately" zoom="92000"/>
            <a:lightRig rig="balanced" dir="t">
              <a:rot lat="0" lon="0" rev="12700000"/>
            </a:lightRig>
          </a:scene3d>
        </p:grpSpPr>
        <p:grpSp>
          <p:nvGrpSpPr>
            <p:cNvPr id="5" name="Группа 4"/>
            <p:cNvGrpSpPr/>
            <p:nvPr/>
          </p:nvGrpSpPr>
          <p:grpSpPr>
            <a:xfrm>
              <a:off x="4846" y="967"/>
              <a:ext cx="8219907" cy="1064865"/>
              <a:chOff x="4846" y="967"/>
              <a:chExt cx="8219907" cy="1064865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4846" y="967"/>
                <a:ext cx="8219907" cy="1064865"/>
              </a:xfrm>
              <a:prstGeom prst="rect">
                <a:avLst/>
              </a:prstGeom>
              <a:sp3d prstMaterial="plastic">
                <a:bevelT w="50800" h="50800"/>
                <a:bevelB w="50800" h="508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" name="Прямоугольник 6"/>
              <p:cNvSpPr/>
              <p:nvPr/>
            </p:nvSpPr>
            <p:spPr>
              <a:xfrm>
                <a:off x="4846" y="967"/>
                <a:ext cx="8219907" cy="1064865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7940" tIns="27940" rIns="27940" bIns="27940" numCol="1" spcCol="1270" anchor="ctr" anchorCtr="0">
                <a:noAutofit/>
              </a:bodyPr>
              <a:lstStyle/>
              <a:p>
                <a:pPr lvl="0" algn="ctr" defTabSz="19558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4400" kern="1200" dirty="0" smtClean="0"/>
                  <a:t>приёмы шабрения</a:t>
                </a:r>
                <a:endParaRPr lang="ru-RU" sz="4400" kern="1200" dirty="0"/>
              </a:p>
            </p:txBody>
          </p:sp>
        </p:grpSp>
      </p:grpSp>
      <p:sp>
        <p:nvSpPr>
          <p:cNvPr id="11" name="TextBox 10"/>
          <p:cNvSpPr txBox="1"/>
          <p:nvPr/>
        </p:nvSpPr>
        <p:spPr>
          <a:xfrm>
            <a:off x="3143240" y="1857364"/>
            <a:ext cx="30718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</a:rPr>
              <a:t>При обработке плоских поверхностей применяют приемы шабрения </a:t>
            </a:r>
            <a:endParaRPr lang="ru-RU" sz="2400" dirty="0" smtClean="0">
              <a:solidFill>
                <a:schemeClr val="tx2"/>
              </a:solidFill>
            </a:endParaRPr>
          </a:p>
          <a:p>
            <a:pPr algn="ctr"/>
            <a:r>
              <a:rPr lang="ru-RU" sz="2400" dirty="0" smtClean="0">
                <a:solidFill>
                  <a:schemeClr val="tx2"/>
                </a:solidFill>
              </a:rPr>
              <a:t>«от себя» </a:t>
            </a:r>
            <a:endParaRPr lang="ru-RU" sz="2400" dirty="0" smtClean="0">
              <a:solidFill>
                <a:schemeClr val="tx2"/>
              </a:solidFill>
            </a:endParaRPr>
          </a:p>
          <a:p>
            <a:pPr algn="ctr"/>
            <a:r>
              <a:rPr lang="ru-RU" sz="2400" dirty="0" smtClean="0">
                <a:solidFill>
                  <a:schemeClr val="tx2"/>
                </a:solidFill>
              </a:rPr>
              <a:t> «на себя» </a:t>
            </a:r>
            <a:endParaRPr lang="ru-RU" sz="2400" dirty="0" smtClean="0">
              <a:solidFill>
                <a:schemeClr val="tx2"/>
              </a:solidFill>
            </a:endParaRPr>
          </a:p>
          <a:p>
            <a:endParaRPr lang="ru-RU" sz="24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072198" y="2000240"/>
            <a:ext cx="2667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928802"/>
            <a:ext cx="3071834" cy="2731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2143140"/>
          </a:xfrm>
        </p:spPr>
        <p:txBody>
          <a:bodyPr>
            <a:normAutofit fontScale="62500" lnSpcReduction="20000"/>
          </a:bodyPr>
          <a:lstStyle/>
          <a:p>
            <a:r>
              <a:rPr lang="ru-RU" sz="3400" dirty="0" smtClean="0"/>
              <a:t>Контроль при шабрении выполняется с помощью поверочных плит, линеек или валиков на краску по числу пятен на единицу поверхности.</a:t>
            </a:r>
            <a:endParaRPr lang="ru-RU" sz="3400" dirty="0" smtClean="0"/>
          </a:p>
          <a:p>
            <a:r>
              <a:rPr lang="ru-RU" sz="3400" dirty="0" smtClean="0"/>
              <a:t> Метод отличается высокой точностью и простотой. Краску сначала наносят на поверхность поверочного инструмента, а затем переносят с нее на обрабатываемую </a:t>
            </a:r>
            <a:r>
              <a:rPr lang="ru-RU" dirty="0" smtClean="0"/>
              <a:t>поверхность </a:t>
            </a:r>
            <a:endParaRPr lang="ru-RU" dirty="0"/>
          </a:p>
        </p:txBody>
      </p:sp>
      <p:grpSp>
        <p:nvGrpSpPr>
          <p:cNvPr id="4" name="Diagram group"/>
          <p:cNvGrpSpPr/>
          <p:nvPr/>
        </p:nvGrpSpPr>
        <p:grpSpPr>
          <a:xfrm>
            <a:off x="500034" y="714356"/>
            <a:ext cx="8219907" cy="1064865"/>
            <a:chOff x="4846" y="967"/>
            <a:chExt cx="8219907" cy="1064865"/>
          </a:xfrm>
          <a:scene3d>
            <a:camera prst="perspectiveRelaxedModerately" zoom="92000"/>
            <a:lightRig rig="balanced" dir="t">
              <a:rot lat="0" lon="0" rev="12700000"/>
            </a:lightRig>
          </a:scene3d>
        </p:grpSpPr>
        <p:grpSp>
          <p:nvGrpSpPr>
            <p:cNvPr id="5" name="Группа 4"/>
            <p:cNvGrpSpPr/>
            <p:nvPr/>
          </p:nvGrpSpPr>
          <p:grpSpPr>
            <a:xfrm>
              <a:off x="4846" y="967"/>
              <a:ext cx="8219907" cy="1064865"/>
              <a:chOff x="4846" y="967"/>
              <a:chExt cx="8219907" cy="1064865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4846" y="967"/>
                <a:ext cx="8219907" cy="1064865"/>
              </a:xfrm>
              <a:prstGeom prst="rect">
                <a:avLst/>
              </a:prstGeom>
              <a:sp3d prstMaterial="plastic">
                <a:bevelT w="50800" h="50800"/>
                <a:bevelB w="50800" h="508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" name="Прямоугольник 6"/>
              <p:cNvSpPr/>
              <p:nvPr/>
            </p:nvSpPr>
            <p:spPr>
              <a:xfrm>
                <a:off x="4846" y="967"/>
                <a:ext cx="8219907" cy="1064865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7940" tIns="27940" rIns="27940" bIns="27940" numCol="1" spcCol="1270" anchor="ctr" anchorCtr="0">
                <a:noAutofit/>
              </a:bodyPr>
              <a:lstStyle/>
              <a:p>
                <a:pPr lvl="0" algn="ctr" defTabSz="19558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4400" kern="1200" dirty="0" smtClean="0"/>
                  <a:t>Контроль шабрения</a:t>
                </a:r>
                <a:endParaRPr lang="ru-RU" sz="4400" kern="1200" dirty="0"/>
              </a:p>
            </p:txBody>
          </p:sp>
        </p:grpSp>
      </p:grpSp>
      <p:pic>
        <p:nvPicPr>
          <p:cNvPr id="8" name="Рисунок 7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14282" y="4143380"/>
            <a:ext cx="2138045" cy="1870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4071942"/>
            <a:ext cx="171451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4214818"/>
            <a:ext cx="1643382" cy="155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4214818"/>
            <a:ext cx="2159635" cy="164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85720" y="4143380"/>
            <a:ext cx="2138045" cy="1870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4071942"/>
            <a:ext cx="171451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28596" y="785794"/>
          <a:ext cx="82296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214554"/>
            <a:ext cx="7901014" cy="432511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solidFill>
                  <a:srgbClr val="C00000"/>
                </a:solidFill>
              </a:rPr>
              <a:t>Шабрение – это окончательная слесарная операция по снятию </a:t>
            </a:r>
            <a:r>
              <a:rPr lang="ru-RU" i="1" dirty="0" smtClean="0">
                <a:solidFill>
                  <a:srgbClr val="C00000"/>
                </a:solidFill>
              </a:rPr>
              <a:t>с </a:t>
            </a:r>
            <a:r>
              <a:rPr lang="ru-RU" dirty="0" smtClean="0">
                <a:solidFill>
                  <a:srgbClr val="C00000"/>
                </a:solidFill>
              </a:rPr>
              <a:t>поверхности детали очень тонких частиц металла специальным инструментом — </a:t>
            </a:r>
            <a:r>
              <a:rPr lang="ru-RU" sz="3000" dirty="0" smtClean="0">
                <a:solidFill>
                  <a:schemeClr val="accent1"/>
                </a:solidFill>
              </a:rPr>
              <a:t>шабером</a:t>
            </a:r>
            <a:r>
              <a:rPr lang="ru-RU" dirty="0" smtClean="0">
                <a:solidFill>
                  <a:schemeClr val="accent1"/>
                </a:solidFill>
              </a:rPr>
              <a:t>.</a:t>
            </a:r>
            <a:endParaRPr lang="ru-RU" dirty="0" smtClean="0">
              <a:solidFill>
                <a:schemeClr val="accent1"/>
              </a:solidFill>
            </a:endParaRP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Шабрение применяется в тех случаях, когда необходимо обработать поверхности с очень малой шероховатостью. </a:t>
            </a:r>
            <a:endParaRPr lang="ru-RU" dirty="0" smtClean="0">
              <a:solidFill>
                <a:srgbClr val="C00000"/>
              </a:solidFill>
            </a:endParaRP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Цель операции — обеспечение точного прилегания сопрягаемых поверхностей;</a:t>
            </a:r>
            <a:endParaRPr lang="ru-RU" dirty="0" smtClean="0">
              <a:solidFill>
                <a:srgbClr val="C00000"/>
              </a:solidFill>
            </a:endParaRP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Шабрением обрабатывают прямолинейные и криво­линейные поверхности вручную и на станке.</a:t>
            </a:r>
            <a:endParaRPr lang="ru-RU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714876" y="2357430"/>
            <a:ext cx="4214842" cy="32861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4186238" cy="417997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C00000"/>
                </a:solidFill>
              </a:rPr>
              <a:t>Перед шабрением поверхность точно и чисто обрабатывают, опиливают личным напильником, строгают или фрезеруют. При опиливании поверхность контролируют проверкой «на краску», добиваясь равномерного расположения пятен. При этом напильник двигают вкруговую   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500034" y="714356"/>
          <a:ext cx="82296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28596" y="785794"/>
          <a:ext cx="82296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42910" y="2285992"/>
          <a:ext cx="8358246" cy="4288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428596" y="785794"/>
          <a:ext cx="82296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72264" y="2428868"/>
            <a:ext cx="228601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C00000"/>
                </a:solidFill>
              </a:rPr>
              <a:t>Плоские шаберы применяют для обработки плоских поверхностей, пазов, канавок.</a:t>
            </a:r>
            <a:endParaRPr lang="ru-RU" sz="2400" dirty="0">
              <a:solidFill>
                <a:srgbClr val="C00000"/>
              </a:solidFill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357158" y="2143116"/>
            <a:ext cx="6193847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500034" y="928670"/>
          <a:ext cx="82296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857884" y="2643182"/>
            <a:ext cx="285748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C00000"/>
                </a:solidFill>
              </a:rPr>
              <a:t>Трехгранные шаберы </a:t>
            </a:r>
            <a:r>
              <a:rPr lang="ru-RU" sz="2000" dirty="0" smtClean="0">
                <a:solidFill>
                  <a:srgbClr val="C00000"/>
                </a:solidFill>
              </a:rPr>
              <a:t>применяют </a:t>
            </a:r>
            <a:r>
              <a:rPr lang="ru-RU" sz="2000" dirty="0">
                <a:solidFill>
                  <a:srgbClr val="C00000"/>
                </a:solidFill>
              </a:rPr>
              <a:t>для шабрения вогнутых и цилиндрических поверхностей. Для облегчения заточки они имеют желобки, образующие </a:t>
            </a:r>
            <a:r>
              <a:rPr lang="ru-RU" sz="2000" dirty="0" err="1">
                <a:solidFill>
                  <a:srgbClr val="C00000"/>
                </a:solidFill>
              </a:rPr>
              <a:t>реясущие</a:t>
            </a:r>
            <a:r>
              <a:rPr lang="ru-RU" sz="2000" dirty="0">
                <a:solidFill>
                  <a:srgbClr val="C00000"/>
                </a:solidFill>
              </a:rPr>
              <a:t> кромки с углом заострения 60-75%</a:t>
            </a:r>
            <a:endParaRPr lang="ru-RU" sz="2000" dirty="0">
              <a:solidFill>
                <a:srgbClr val="C00000"/>
              </a:solidFill>
            </a:endParaRPr>
          </a:p>
        </p:txBody>
      </p:sp>
      <p:pic>
        <p:nvPicPr>
          <p:cNvPr id="6" name="Содержимое 5"/>
          <p:cNvPicPr>
            <a:picLocks noGrp="1"/>
          </p:cNvPicPr>
          <p:nvPr>
            <p:ph idx="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285720" y="2857496"/>
            <a:ext cx="535785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500034" y="785794"/>
          <a:ext cx="82296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72132" y="2249424"/>
            <a:ext cx="3114668" cy="43251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571744"/>
            <a:ext cx="28575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C00000"/>
                </a:solidFill>
              </a:rPr>
              <a:t>Фасонные шаберы имеют набор сменных стальных пластин, закрепляемых на стержне с рукояткой. </a:t>
            </a:r>
            <a:r>
              <a:rPr lang="ru-RU" sz="2000" dirty="0" smtClean="0">
                <a:solidFill>
                  <a:srgbClr val="C00000"/>
                </a:solidFill>
              </a:rPr>
              <a:t>Предназначены </a:t>
            </a:r>
            <a:r>
              <a:rPr lang="ru-RU" sz="2000" dirty="0">
                <a:solidFill>
                  <a:srgbClr val="C00000"/>
                </a:solidFill>
              </a:rPr>
              <a:t>для шабрения в труднодоступных местах впа­дин, желобков и других фасонных поверхностей,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500034" y="785794"/>
          <a:ext cx="82296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pic>
        <p:nvPicPr>
          <p:cNvPr id="5" name="Содержимое 4"/>
          <p:cNvPicPr>
            <a:picLocks noGrp="1"/>
          </p:cNvPicPr>
          <p:nvPr>
            <p:ph idx="1"/>
          </p:nvPr>
        </p:nvPicPr>
        <p:blipFill>
          <a:blip r:embed="rId6"/>
          <a:srcRect l="68214" t="19157" r="4262" b="32951"/>
          <a:stretch>
            <a:fillRect/>
          </a:stretch>
        </p:blipFill>
        <p:spPr bwMode="auto">
          <a:xfrm>
            <a:off x="142844" y="5143512"/>
            <a:ext cx="221457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85720" y="2000240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Углы заточки шаберов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14910" y="1928802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Заточка плоских шаберов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9" name="Содержимое 4"/>
          <p:cNvPicPr/>
          <p:nvPr/>
        </p:nvPicPr>
        <p:blipFill>
          <a:blip r:embed="rId6"/>
          <a:srcRect l="37635" t="15238" r="30610" b="32951"/>
          <a:stretch>
            <a:fillRect/>
          </a:stretch>
        </p:blipFill>
        <p:spPr bwMode="auto">
          <a:xfrm>
            <a:off x="2500298" y="3714752"/>
            <a:ext cx="214314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/>
          <a:srcRect l="5578" t="9572" r="61719" b="60054"/>
          <a:stretch>
            <a:fillRect/>
          </a:stretch>
        </p:blipFill>
        <p:spPr bwMode="auto">
          <a:xfrm>
            <a:off x="142844" y="2428868"/>
            <a:ext cx="2214579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/>
          <a:srcRect t="8043" r="50390" b="47721"/>
          <a:stretch>
            <a:fillRect/>
          </a:stretch>
        </p:blipFill>
        <p:spPr bwMode="auto">
          <a:xfrm>
            <a:off x="4929190" y="2500306"/>
            <a:ext cx="302419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8"/>
          <a:srcRect l="51798" t="4021" r="10546" b="43699"/>
          <a:stretch>
            <a:fillRect/>
          </a:stretch>
        </p:blipFill>
        <p:spPr bwMode="auto">
          <a:xfrm>
            <a:off x="5072066" y="4572008"/>
            <a:ext cx="229554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Скругленная прямоугольная выноска 14"/>
          <p:cNvSpPr/>
          <p:nvPr/>
        </p:nvSpPr>
        <p:spPr>
          <a:xfrm>
            <a:off x="2857488" y="2714620"/>
            <a:ext cx="1500198" cy="571504"/>
          </a:xfrm>
          <a:prstGeom prst="wedgeRoundRectCallout">
            <a:avLst>
              <a:gd name="adj1" fmla="val -79499"/>
              <a:gd name="adj2" fmla="val 46246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Чугун и бронза</a:t>
            </a:r>
            <a:endParaRPr lang="ru-RU" sz="2000" dirty="0"/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214282" y="4214818"/>
            <a:ext cx="1500198" cy="500066"/>
          </a:xfrm>
          <a:prstGeom prst="wedgeRoundRectCallout">
            <a:avLst>
              <a:gd name="adj1" fmla="val 87527"/>
              <a:gd name="adj2" fmla="val -11861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сталь</a:t>
            </a:r>
            <a:endParaRPr lang="ru-RU" sz="2000" dirty="0"/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2714612" y="5572140"/>
            <a:ext cx="1714512" cy="714380"/>
          </a:xfrm>
          <a:prstGeom prst="wedgeRoundRectCallout">
            <a:avLst>
              <a:gd name="adj1" fmla="val -74166"/>
              <a:gd name="adj2" fmla="val 23897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Мягкие металла</a:t>
            </a:r>
            <a:endParaRPr lang="ru-RU" sz="2000" dirty="0"/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7215206" y="3929066"/>
            <a:ext cx="1785950" cy="642942"/>
          </a:xfrm>
          <a:prstGeom prst="wedgeRoundRectCallout">
            <a:avLst>
              <a:gd name="adj1" fmla="val -59790"/>
              <a:gd name="adj2" fmla="val -127128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торца</a:t>
            </a:r>
            <a:endParaRPr lang="ru-RU" sz="2000" dirty="0"/>
          </a:p>
        </p:txBody>
      </p:sp>
      <p:sp>
        <p:nvSpPr>
          <p:cNvPr id="19" name="Скругленная прямоугольная выноска 18"/>
          <p:cNvSpPr/>
          <p:nvPr/>
        </p:nvSpPr>
        <p:spPr>
          <a:xfrm>
            <a:off x="7215206" y="4714884"/>
            <a:ext cx="1785950" cy="785818"/>
          </a:xfrm>
          <a:prstGeom prst="wedgeRoundRectCallout">
            <a:avLst>
              <a:gd name="adj1" fmla="val -95777"/>
              <a:gd name="adj2" fmla="val -14501"/>
              <a:gd name="adj3" fmla="val 1666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Боковой поверхности</a:t>
            </a:r>
            <a:endParaRPr lang="ru-RU" sz="2000" dirty="0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5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205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1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500034" y="714356"/>
          <a:ext cx="82296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85992"/>
            <a:ext cx="8229600" cy="442915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solidFill>
                  <a:schemeClr val="tx2"/>
                </a:solidFill>
              </a:rPr>
              <a:t>При </a:t>
            </a:r>
            <a:r>
              <a:rPr lang="ru-RU" i="1" dirty="0" smtClean="0">
                <a:solidFill>
                  <a:schemeClr val="tx2"/>
                </a:solidFill>
              </a:rPr>
              <a:t>предварительном (черновом</a:t>
            </a:r>
            <a:r>
              <a:rPr lang="ru-RU" i="1" dirty="0" smtClean="0">
                <a:solidFill>
                  <a:srgbClr val="C00000"/>
                </a:solidFill>
              </a:rPr>
              <a:t>) </a:t>
            </a:r>
            <a:r>
              <a:rPr lang="ru-RU" dirty="0" smtClean="0">
                <a:solidFill>
                  <a:srgbClr val="C00000"/>
                </a:solidFill>
              </a:rPr>
              <a:t>шабрении широкими шаберами снимают наиболее выступающие части поверхности,  удаляя следы от обработки. Длина рабочего хода — 10—15 мм. Шабрение пре­кращают, когда пятна располагаются равномерно и число их в квадрате 26 </a:t>
            </a:r>
            <a:r>
              <a:rPr lang="ru-RU" dirty="0" err="1" smtClean="0">
                <a:solidFill>
                  <a:srgbClr val="C00000"/>
                </a:solidFill>
              </a:rPr>
              <a:t>х</a:t>
            </a:r>
            <a:r>
              <a:rPr lang="ru-RU" dirty="0" smtClean="0">
                <a:solidFill>
                  <a:srgbClr val="C00000"/>
                </a:solidFill>
              </a:rPr>
              <a:t> 25 мм будет равным четырем-шести.</a:t>
            </a:r>
            <a:endParaRPr lang="ru-RU" dirty="0" smtClean="0">
              <a:solidFill>
                <a:srgbClr val="C00000"/>
              </a:solidFill>
            </a:endParaRPr>
          </a:p>
          <a:p>
            <a:pPr algn="just"/>
            <a:r>
              <a:rPr lang="ru-RU" i="1" dirty="0" smtClean="0">
                <a:solidFill>
                  <a:schemeClr val="tx2"/>
                </a:solidFill>
              </a:rPr>
              <a:t>Получистовое </a:t>
            </a:r>
            <a:r>
              <a:rPr lang="ru-RU" dirty="0" smtClean="0">
                <a:solidFill>
                  <a:srgbClr val="C00000"/>
                </a:solidFill>
              </a:rPr>
              <a:t>шабрение ведут до получения восьми -пятнадцати пятен в квадрате 25х25 мм. Работу выполняют плоским узким шабером (12-16 мм) при длине рабочего хода от 6 до 10 мм, снимая только серые пятна. Направление движения шабера меняют так, чтобы штрихи на соседних участках имели разное направление.</a:t>
            </a:r>
            <a:endParaRPr lang="ru-RU" dirty="0" smtClean="0">
              <a:solidFill>
                <a:srgbClr val="C00000"/>
              </a:solidFill>
            </a:endParaRPr>
          </a:p>
          <a:p>
            <a:pPr algn="just"/>
            <a:r>
              <a:rPr lang="ru-RU" i="1" dirty="0" smtClean="0">
                <a:solidFill>
                  <a:schemeClr val="tx2"/>
                </a:solidFill>
              </a:rPr>
              <a:t>Чистовое (окончательное</a:t>
            </a:r>
            <a:r>
              <a:rPr lang="ru-RU" i="1" dirty="0" smtClean="0">
                <a:solidFill>
                  <a:srgbClr val="C00000"/>
                </a:solidFill>
              </a:rPr>
              <a:t>) </a:t>
            </a:r>
            <a:r>
              <a:rPr lang="ru-RU" dirty="0" smtClean="0">
                <a:solidFill>
                  <a:srgbClr val="C00000"/>
                </a:solidFill>
              </a:rPr>
              <a:t>шабрение выполняют для очень точных сопряжений узкими шаберами и короткими штрихами. Во время холостого хода инструмент должен отделяться от поверхности, чтобы не оставалось рисок. Перед окончанием шабрения поверхность притирают о контрольную без краски. </a:t>
            </a:r>
            <a:endParaRPr lang="ru-RU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1714488"/>
            <a:ext cx="864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Различают  три вида шабрения: предварительное, получистовое, чистовое.</a:t>
            </a:r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2910</Words>
  <Application>WPS Presentation</Application>
  <PresentationFormat>Экран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4" baseType="lpstr">
      <vt:lpstr>Arial</vt:lpstr>
      <vt:lpstr>SimSun</vt:lpstr>
      <vt:lpstr>Wingdings</vt:lpstr>
      <vt:lpstr>Georgia</vt:lpstr>
      <vt:lpstr>Wingdings 2</vt:lpstr>
      <vt:lpstr>Trebuchet MS</vt:lpstr>
      <vt:lpstr>Microsoft YaHei</vt:lpstr>
      <vt:lpstr/>
      <vt:lpstr>Arial Unicode MS</vt:lpstr>
      <vt:lpstr>Calibri</vt:lpstr>
      <vt:lpstr>Georgia</vt:lpstr>
      <vt:lpstr>Wingdings</vt:lpstr>
      <vt:lpstr>Городская</vt:lpstr>
      <vt:lpstr>Шабрение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LUKOIL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Шабрение</dc:title>
  <dc:creator>зварич</dc:creator>
  <cp:lastModifiedBy>ХПЛЗТ</cp:lastModifiedBy>
  <cp:revision>14</cp:revision>
  <dcterms:created xsi:type="dcterms:W3CDTF">2009-02-21T13:40:00Z</dcterms:created>
  <dcterms:modified xsi:type="dcterms:W3CDTF">2019-01-30T12:43:53Z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1049-10.2.0.7587</vt:lpwstr>
  </property>
</Properties>
</file>